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E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7379" autoAdjust="0"/>
  </p:normalViewPr>
  <p:slideViewPr>
    <p:cSldViewPr snapToGrid="0">
      <p:cViewPr varScale="1">
        <p:scale>
          <a:sx n="57" d="100"/>
          <a:sy n="57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307E8-6EF8-4E62-A184-D92736EAEEFF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ED49CD-82BB-4711-8009-717339070486}">
      <dgm:prSet phldrT="[Text]"/>
      <dgm:spPr/>
      <dgm:t>
        <a:bodyPr/>
        <a:lstStyle/>
        <a:p>
          <a:r>
            <a:rPr lang="en-US" dirty="0" smtClean="0"/>
            <a:t>B-complex</a:t>
          </a:r>
          <a:endParaRPr lang="en-US" dirty="0"/>
        </a:p>
      </dgm:t>
    </dgm:pt>
    <dgm:pt modelId="{8FF082ED-AA54-44CB-B622-AAC4883CAE50}" type="parTrans" cxnId="{0D838E95-D4CA-4117-9E90-5E2D050BAB61}">
      <dgm:prSet/>
      <dgm:spPr/>
      <dgm:t>
        <a:bodyPr/>
        <a:lstStyle/>
        <a:p>
          <a:endParaRPr lang="en-US"/>
        </a:p>
      </dgm:t>
    </dgm:pt>
    <dgm:pt modelId="{8FA2B8D6-B394-41B5-8342-E2BFE43D365F}" type="sibTrans" cxnId="{0D838E95-D4CA-4117-9E90-5E2D050BAB61}">
      <dgm:prSet/>
      <dgm:spPr/>
      <dgm:t>
        <a:bodyPr/>
        <a:lstStyle/>
        <a:p>
          <a:endParaRPr lang="en-US"/>
        </a:p>
      </dgm:t>
    </dgm:pt>
    <dgm:pt modelId="{89D2CC5D-1EDD-433F-9AA7-B7BB2C70DEAC}">
      <dgm:prSet phldrT="[Text]"/>
      <dgm:spPr>
        <a:solidFill>
          <a:srgbClr val="38F42A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B1 (Thiamine</a:t>
          </a:r>
          <a:endParaRPr lang="en-US" dirty="0">
            <a:solidFill>
              <a:schemeClr val="tx1"/>
            </a:solidFill>
          </a:endParaRPr>
        </a:p>
      </dgm:t>
    </dgm:pt>
    <dgm:pt modelId="{C810371B-1BE8-4126-8664-773FA0F78D6D}" type="parTrans" cxnId="{57BED1BA-CA09-4615-988E-54A82B43CAE8}">
      <dgm:prSet/>
      <dgm:spPr/>
      <dgm:t>
        <a:bodyPr/>
        <a:lstStyle/>
        <a:p>
          <a:endParaRPr lang="en-US"/>
        </a:p>
      </dgm:t>
    </dgm:pt>
    <dgm:pt modelId="{8918AB12-1E48-4E5D-893B-7B4B6CAF0550}" type="sibTrans" cxnId="{57BED1BA-CA09-4615-988E-54A82B43CAE8}">
      <dgm:prSet/>
      <dgm:spPr/>
      <dgm:t>
        <a:bodyPr/>
        <a:lstStyle/>
        <a:p>
          <a:endParaRPr lang="en-US"/>
        </a:p>
      </dgm:t>
    </dgm:pt>
    <dgm:pt modelId="{CA02B222-FBFE-4469-BC61-82FC52EEB359}">
      <dgm:prSet phldrT="[Text]"/>
      <dgm:spPr>
        <a:solidFill>
          <a:srgbClr val="47EE3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B2 (riboflavin)</a:t>
          </a:r>
          <a:endParaRPr lang="en-US" dirty="0">
            <a:solidFill>
              <a:schemeClr val="tx1"/>
            </a:solidFill>
          </a:endParaRPr>
        </a:p>
      </dgm:t>
    </dgm:pt>
    <dgm:pt modelId="{DFABE9BA-5017-48C6-9A6F-CF347B875C98}" type="parTrans" cxnId="{9D362964-E79B-46B4-B2AA-7BD3E1BFC20B}">
      <dgm:prSet/>
      <dgm:spPr/>
      <dgm:t>
        <a:bodyPr/>
        <a:lstStyle/>
        <a:p>
          <a:endParaRPr lang="en-US"/>
        </a:p>
      </dgm:t>
    </dgm:pt>
    <dgm:pt modelId="{1A39C14E-FA84-4A2F-91CD-9A7CDBB689BD}" type="sibTrans" cxnId="{9D362964-E79B-46B4-B2AA-7BD3E1BFC20B}">
      <dgm:prSet/>
      <dgm:spPr/>
      <dgm:t>
        <a:bodyPr/>
        <a:lstStyle/>
        <a:p>
          <a:endParaRPr lang="en-US"/>
        </a:p>
      </dgm:t>
    </dgm:pt>
    <dgm:pt modelId="{883B64F0-2EF4-438C-BF8B-37839A3FD6BD}">
      <dgm:prSet phldrT="[Text]"/>
      <dgm:spPr>
        <a:solidFill>
          <a:srgbClr val="47EE3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B3    (Niacin)</a:t>
          </a:r>
          <a:endParaRPr lang="en-US" dirty="0">
            <a:solidFill>
              <a:schemeClr val="tx1"/>
            </a:solidFill>
          </a:endParaRPr>
        </a:p>
      </dgm:t>
    </dgm:pt>
    <dgm:pt modelId="{C88EFE6A-F6A9-4A56-A918-757FFB5CF33D}" type="parTrans" cxnId="{43D6F350-D070-452A-ADDE-BCEEC73898FE}">
      <dgm:prSet/>
      <dgm:spPr/>
      <dgm:t>
        <a:bodyPr/>
        <a:lstStyle/>
        <a:p>
          <a:endParaRPr lang="en-US"/>
        </a:p>
      </dgm:t>
    </dgm:pt>
    <dgm:pt modelId="{1DB99C85-D792-433C-A475-E83620F0901E}" type="sibTrans" cxnId="{43D6F350-D070-452A-ADDE-BCEEC73898FE}">
      <dgm:prSet/>
      <dgm:spPr/>
      <dgm:t>
        <a:bodyPr/>
        <a:lstStyle/>
        <a:p>
          <a:endParaRPr lang="en-US"/>
        </a:p>
      </dgm:t>
    </dgm:pt>
    <dgm:pt modelId="{FDB4B4F0-D370-4301-BF05-07F203664A3A}">
      <dgm:prSet/>
      <dgm:spPr/>
      <dgm:t>
        <a:bodyPr/>
        <a:lstStyle/>
        <a:p>
          <a:r>
            <a:rPr lang="en-US" dirty="0" smtClean="0"/>
            <a:t>B5 (Pantothenic A</a:t>
          </a:r>
          <a:endParaRPr lang="en-US" dirty="0"/>
        </a:p>
      </dgm:t>
    </dgm:pt>
    <dgm:pt modelId="{78BED2FC-7AF3-4362-A384-6E76C4432C45}" type="parTrans" cxnId="{4278F4AF-A992-47F3-BE6F-3D7C352D1DEA}">
      <dgm:prSet/>
      <dgm:spPr/>
      <dgm:t>
        <a:bodyPr/>
        <a:lstStyle/>
        <a:p>
          <a:endParaRPr lang="en-US"/>
        </a:p>
      </dgm:t>
    </dgm:pt>
    <dgm:pt modelId="{57C59354-41A7-4DE6-A332-A8A5DAE49D7C}" type="sibTrans" cxnId="{4278F4AF-A992-47F3-BE6F-3D7C352D1DEA}">
      <dgm:prSet/>
      <dgm:spPr/>
      <dgm:t>
        <a:bodyPr/>
        <a:lstStyle/>
        <a:p>
          <a:endParaRPr lang="en-US"/>
        </a:p>
      </dgm:t>
    </dgm:pt>
    <dgm:pt modelId="{9D27927A-F9C5-40C2-87CB-F0ECFF81C370}">
      <dgm:prSet/>
      <dgm:spPr/>
      <dgm:t>
        <a:bodyPr/>
        <a:lstStyle/>
        <a:p>
          <a:r>
            <a:rPr lang="en-US" dirty="0" smtClean="0"/>
            <a:t>B6  (Pyridoxine)</a:t>
          </a:r>
          <a:endParaRPr lang="en-US" dirty="0"/>
        </a:p>
      </dgm:t>
    </dgm:pt>
    <dgm:pt modelId="{B491013B-E803-4102-9203-E83900B8FFCF}" type="parTrans" cxnId="{842B8454-8BAD-49AE-8918-5A4CE9C822F9}">
      <dgm:prSet/>
      <dgm:spPr/>
      <dgm:t>
        <a:bodyPr/>
        <a:lstStyle/>
        <a:p>
          <a:endParaRPr lang="en-US"/>
        </a:p>
      </dgm:t>
    </dgm:pt>
    <dgm:pt modelId="{D3660E2B-F181-4392-9769-7F97F5C35EEE}" type="sibTrans" cxnId="{842B8454-8BAD-49AE-8918-5A4CE9C822F9}">
      <dgm:prSet/>
      <dgm:spPr/>
      <dgm:t>
        <a:bodyPr/>
        <a:lstStyle/>
        <a:p>
          <a:endParaRPr lang="en-US"/>
        </a:p>
      </dgm:t>
    </dgm:pt>
    <dgm:pt modelId="{98919A82-8ED0-4B3D-A5CF-AF78DA60D7D5}">
      <dgm:prSet/>
      <dgm:spPr/>
      <dgm:t>
        <a:bodyPr/>
        <a:lstStyle/>
        <a:p>
          <a:r>
            <a:rPr lang="en-US" dirty="0" smtClean="0"/>
            <a:t>B7 (Biotin)</a:t>
          </a:r>
          <a:endParaRPr lang="en-US" dirty="0"/>
        </a:p>
      </dgm:t>
    </dgm:pt>
    <dgm:pt modelId="{E7A406A1-4AD3-42A3-AB5A-2D924E3CD41F}" type="parTrans" cxnId="{A90DCA4E-1848-411D-BE87-D0DD683316FF}">
      <dgm:prSet/>
      <dgm:spPr/>
      <dgm:t>
        <a:bodyPr/>
        <a:lstStyle/>
        <a:p>
          <a:endParaRPr lang="en-US"/>
        </a:p>
      </dgm:t>
    </dgm:pt>
    <dgm:pt modelId="{A46F1F0A-B7C0-4266-ABA5-27A72BA90513}" type="sibTrans" cxnId="{A90DCA4E-1848-411D-BE87-D0DD683316FF}">
      <dgm:prSet/>
      <dgm:spPr/>
      <dgm:t>
        <a:bodyPr/>
        <a:lstStyle/>
        <a:p>
          <a:endParaRPr lang="en-US"/>
        </a:p>
      </dgm:t>
    </dgm:pt>
    <dgm:pt modelId="{594DCA7C-FF18-4979-9FB0-22AE4F7BB9C9}">
      <dgm:prSet/>
      <dgm:spPr/>
      <dgm:t>
        <a:bodyPr/>
        <a:lstStyle/>
        <a:p>
          <a:r>
            <a:rPr lang="en-US" dirty="0" smtClean="0"/>
            <a:t>B9               (Folic Acid)</a:t>
          </a:r>
          <a:endParaRPr lang="en-US" dirty="0"/>
        </a:p>
      </dgm:t>
    </dgm:pt>
    <dgm:pt modelId="{3FF65980-73B7-4339-BA11-510F674AAEB3}" type="parTrans" cxnId="{75BA55C3-6CD7-4856-B218-F62F36B8D19E}">
      <dgm:prSet/>
      <dgm:spPr/>
      <dgm:t>
        <a:bodyPr/>
        <a:lstStyle/>
        <a:p>
          <a:endParaRPr lang="en-US"/>
        </a:p>
      </dgm:t>
    </dgm:pt>
    <dgm:pt modelId="{0049C0B6-80B8-4E43-BC76-3C63C8961F4B}" type="sibTrans" cxnId="{75BA55C3-6CD7-4856-B218-F62F36B8D19E}">
      <dgm:prSet/>
      <dgm:spPr/>
      <dgm:t>
        <a:bodyPr/>
        <a:lstStyle/>
        <a:p>
          <a:endParaRPr lang="en-US"/>
        </a:p>
      </dgm:t>
    </dgm:pt>
    <dgm:pt modelId="{3A967E8D-FDE2-4113-BD2F-B0E5CE3E7EB0}">
      <dgm:prSet/>
      <dgm:spPr/>
      <dgm:t>
        <a:bodyPr/>
        <a:lstStyle/>
        <a:p>
          <a:r>
            <a:rPr lang="en-US" dirty="0" smtClean="0"/>
            <a:t>B12 (</a:t>
          </a:r>
          <a:r>
            <a:rPr lang="en-US" dirty="0" err="1" smtClean="0"/>
            <a:t>Cobalamins</a:t>
          </a:r>
          <a:r>
            <a:rPr lang="en-US" dirty="0" smtClean="0"/>
            <a:t>)</a:t>
          </a:r>
          <a:endParaRPr lang="en-US" dirty="0"/>
        </a:p>
      </dgm:t>
    </dgm:pt>
    <dgm:pt modelId="{E7C56503-AC37-4BA8-9D60-764EE83F0605}" type="parTrans" cxnId="{C60D9804-78DF-462D-B622-320C660D8AD6}">
      <dgm:prSet/>
      <dgm:spPr/>
      <dgm:t>
        <a:bodyPr/>
        <a:lstStyle/>
        <a:p>
          <a:endParaRPr lang="en-US"/>
        </a:p>
      </dgm:t>
    </dgm:pt>
    <dgm:pt modelId="{DAEEC3A5-C2B4-4AA1-B48B-E8E791078434}" type="sibTrans" cxnId="{C60D9804-78DF-462D-B622-320C660D8AD6}">
      <dgm:prSet/>
      <dgm:spPr/>
      <dgm:t>
        <a:bodyPr/>
        <a:lstStyle/>
        <a:p>
          <a:endParaRPr lang="en-US"/>
        </a:p>
      </dgm:t>
    </dgm:pt>
    <dgm:pt modelId="{8E7EC8EB-C93F-45D5-AAAA-D5FC59744D77}" type="pres">
      <dgm:prSet presAssocID="{D84307E8-6EF8-4E62-A184-D92736EAEE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33C1FCC-5197-43CD-948B-925FBAAB9934}" type="pres">
      <dgm:prSet presAssocID="{D6ED49CD-82BB-4711-8009-717339070486}" presName="hierRoot1" presStyleCnt="0">
        <dgm:presLayoutVars>
          <dgm:hierBranch val="init"/>
        </dgm:presLayoutVars>
      </dgm:prSet>
      <dgm:spPr/>
    </dgm:pt>
    <dgm:pt modelId="{3B9AFD06-2408-4552-B548-E3F6C1DBC141}" type="pres">
      <dgm:prSet presAssocID="{D6ED49CD-82BB-4711-8009-717339070486}" presName="rootComposite1" presStyleCnt="0"/>
      <dgm:spPr/>
    </dgm:pt>
    <dgm:pt modelId="{E52AD601-4155-4D0B-A91F-EE29FE038DC0}" type="pres">
      <dgm:prSet presAssocID="{D6ED49CD-82BB-4711-8009-71733907048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69992F-5EBC-4C56-885E-54039F30A131}" type="pres">
      <dgm:prSet presAssocID="{D6ED49CD-82BB-4711-8009-71733907048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D51340E-95D3-4E57-BEBF-7D50CA65BC81}" type="pres">
      <dgm:prSet presAssocID="{D6ED49CD-82BB-4711-8009-717339070486}" presName="hierChild2" presStyleCnt="0"/>
      <dgm:spPr/>
    </dgm:pt>
    <dgm:pt modelId="{013DEFDC-2E20-4722-BD00-BC9AA22C5AF1}" type="pres">
      <dgm:prSet presAssocID="{C810371B-1BE8-4126-8664-773FA0F78D6D}" presName="Name37" presStyleLbl="parChTrans1D2" presStyleIdx="0" presStyleCnt="8"/>
      <dgm:spPr/>
      <dgm:t>
        <a:bodyPr/>
        <a:lstStyle/>
        <a:p>
          <a:endParaRPr lang="en-US"/>
        </a:p>
      </dgm:t>
    </dgm:pt>
    <dgm:pt modelId="{446A25C1-E27F-425D-A5EB-229C62DF0D3F}" type="pres">
      <dgm:prSet presAssocID="{89D2CC5D-1EDD-433F-9AA7-B7BB2C70DEAC}" presName="hierRoot2" presStyleCnt="0">
        <dgm:presLayoutVars>
          <dgm:hierBranch val="init"/>
        </dgm:presLayoutVars>
      </dgm:prSet>
      <dgm:spPr/>
    </dgm:pt>
    <dgm:pt modelId="{D790E811-7443-4E78-8484-4C5ED6A746B4}" type="pres">
      <dgm:prSet presAssocID="{89D2CC5D-1EDD-433F-9AA7-B7BB2C70DEAC}" presName="rootComposite" presStyleCnt="0"/>
      <dgm:spPr/>
    </dgm:pt>
    <dgm:pt modelId="{FE9D34A8-A22D-4BA9-90FA-730BE287FEAD}" type="pres">
      <dgm:prSet presAssocID="{89D2CC5D-1EDD-433F-9AA7-B7BB2C70DEAC}" presName="rootText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6B9CAA-5BC5-4C0F-A5AE-74A0B16CF8E4}" type="pres">
      <dgm:prSet presAssocID="{89D2CC5D-1EDD-433F-9AA7-B7BB2C70DEAC}" presName="rootConnector" presStyleLbl="node2" presStyleIdx="0" presStyleCnt="8"/>
      <dgm:spPr/>
      <dgm:t>
        <a:bodyPr/>
        <a:lstStyle/>
        <a:p>
          <a:endParaRPr lang="en-US"/>
        </a:p>
      </dgm:t>
    </dgm:pt>
    <dgm:pt modelId="{38B24801-F585-4EE5-80F9-DA34DAF79821}" type="pres">
      <dgm:prSet presAssocID="{89D2CC5D-1EDD-433F-9AA7-B7BB2C70DEAC}" presName="hierChild4" presStyleCnt="0"/>
      <dgm:spPr/>
    </dgm:pt>
    <dgm:pt modelId="{0C2236DB-E930-4367-9C7E-408AEE66AC6E}" type="pres">
      <dgm:prSet presAssocID="{89D2CC5D-1EDD-433F-9AA7-B7BB2C70DEAC}" presName="hierChild5" presStyleCnt="0"/>
      <dgm:spPr/>
    </dgm:pt>
    <dgm:pt modelId="{7E7AA690-E16C-4B44-B330-E915841D23F0}" type="pres">
      <dgm:prSet presAssocID="{DFABE9BA-5017-48C6-9A6F-CF347B875C98}" presName="Name37" presStyleLbl="parChTrans1D2" presStyleIdx="1" presStyleCnt="8"/>
      <dgm:spPr/>
      <dgm:t>
        <a:bodyPr/>
        <a:lstStyle/>
        <a:p>
          <a:endParaRPr lang="en-US"/>
        </a:p>
      </dgm:t>
    </dgm:pt>
    <dgm:pt modelId="{EDA15D1B-020B-415C-9A09-481015850A6D}" type="pres">
      <dgm:prSet presAssocID="{CA02B222-FBFE-4469-BC61-82FC52EEB359}" presName="hierRoot2" presStyleCnt="0">
        <dgm:presLayoutVars>
          <dgm:hierBranch val="init"/>
        </dgm:presLayoutVars>
      </dgm:prSet>
      <dgm:spPr/>
    </dgm:pt>
    <dgm:pt modelId="{073AB26C-6ADC-45EE-9E0C-620FBAFF4257}" type="pres">
      <dgm:prSet presAssocID="{CA02B222-FBFE-4469-BC61-82FC52EEB359}" presName="rootComposite" presStyleCnt="0"/>
      <dgm:spPr/>
    </dgm:pt>
    <dgm:pt modelId="{78A1B5E4-7773-4A60-804C-30AF4EDA195B}" type="pres">
      <dgm:prSet presAssocID="{CA02B222-FBFE-4469-BC61-82FC52EEB359}" presName="rootText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DAF8D-F16B-4B7B-B6BC-22B449778166}" type="pres">
      <dgm:prSet presAssocID="{CA02B222-FBFE-4469-BC61-82FC52EEB359}" presName="rootConnector" presStyleLbl="node2" presStyleIdx="1" presStyleCnt="8"/>
      <dgm:spPr/>
      <dgm:t>
        <a:bodyPr/>
        <a:lstStyle/>
        <a:p>
          <a:endParaRPr lang="en-US"/>
        </a:p>
      </dgm:t>
    </dgm:pt>
    <dgm:pt modelId="{960B600C-81AD-477B-9F83-88CDA2D729D1}" type="pres">
      <dgm:prSet presAssocID="{CA02B222-FBFE-4469-BC61-82FC52EEB359}" presName="hierChild4" presStyleCnt="0"/>
      <dgm:spPr/>
    </dgm:pt>
    <dgm:pt modelId="{B150C709-0EE5-43F2-B5E7-B2CE4651CCFB}" type="pres">
      <dgm:prSet presAssocID="{CA02B222-FBFE-4469-BC61-82FC52EEB359}" presName="hierChild5" presStyleCnt="0"/>
      <dgm:spPr/>
    </dgm:pt>
    <dgm:pt modelId="{286EE830-CD74-45B9-9EA5-4983CDD45664}" type="pres">
      <dgm:prSet presAssocID="{C88EFE6A-F6A9-4A56-A918-757FFB5CF33D}" presName="Name37" presStyleLbl="parChTrans1D2" presStyleIdx="2" presStyleCnt="8"/>
      <dgm:spPr/>
      <dgm:t>
        <a:bodyPr/>
        <a:lstStyle/>
        <a:p>
          <a:endParaRPr lang="en-US"/>
        </a:p>
      </dgm:t>
    </dgm:pt>
    <dgm:pt modelId="{8A5486BD-906D-4F87-9CF8-A60914584016}" type="pres">
      <dgm:prSet presAssocID="{883B64F0-2EF4-438C-BF8B-37839A3FD6BD}" presName="hierRoot2" presStyleCnt="0">
        <dgm:presLayoutVars>
          <dgm:hierBranch val="init"/>
        </dgm:presLayoutVars>
      </dgm:prSet>
      <dgm:spPr/>
    </dgm:pt>
    <dgm:pt modelId="{BCCC880A-CE39-4A59-830D-39E2A7A6D8B8}" type="pres">
      <dgm:prSet presAssocID="{883B64F0-2EF4-438C-BF8B-37839A3FD6BD}" presName="rootComposite" presStyleCnt="0"/>
      <dgm:spPr/>
    </dgm:pt>
    <dgm:pt modelId="{F54C73B6-72F8-4C4B-90D7-DEEED1FCACD1}" type="pres">
      <dgm:prSet presAssocID="{883B64F0-2EF4-438C-BF8B-37839A3FD6BD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38C2C3-8A52-4359-8F01-79229570A715}" type="pres">
      <dgm:prSet presAssocID="{883B64F0-2EF4-438C-BF8B-37839A3FD6BD}" presName="rootConnector" presStyleLbl="node2" presStyleIdx="2" presStyleCnt="8"/>
      <dgm:spPr/>
      <dgm:t>
        <a:bodyPr/>
        <a:lstStyle/>
        <a:p>
          <a:endParaRPr lang="en-US"/>
        </a:p>
      </dgm:t>
    </dgm:pt>
    <dgm:pt modelId="{11430E9E-D0BD-46C1-8DB3-47AAD9923D5D}" type="pres">
      <dgm:prSet presAssocID="{883B64F0-2EF4-438C-BF8B-37839A3FD6BD}" presName="hierChild4" presStyleCnt="0"/>
      <dgm:spPr/>
    </dgm:pt>
    <dgm:pt modelId="{02D69E0C-7187-44F9-9887-3B94D7B88F36}" type="pres">
      <dgm:prSet presAssocID="{883B64F0-2EF4-438C-BF8B-37839A3FD6BD}" presName="hierChild5" presStyleCnt="0"/>
      <dgm:spPr/>
    </dgm:pt>
    <dgm:pt modelId="{FEBBCA4B-3DD7-4BB8-B696-382B721AF5BF}" type="pres">
      <dgm:prSet presAssocID="{78BED2FC-7AF3-4362-A384-6E76C4432C45}" presName="Name37" presStyleLbl="parChTrans1D2" presStyleIdx="3" presStyleCnt="8"/>
      <dgm:spPr/>
      <dgm:t>
        <a:bodyPr/>
        <a:lstStyle/>
        <a:p>
          <a:endParaRPr lang="en-US"/>
        </a:p>
      </dgm:t>
    </dgm:pt>
    <dgm:pt modelId="{82E7249F-5FBE-4D2E-8632-744E3187A367}" type="pres">
      <dgm:prSet presAssocID="{FDB4B4F0-D370-4301-BF05-07F203664A3A}" presName="hierRoot2" presStyleCnt="0">
        <dgm:presLayoutVars>
          <dgm:hierBranch val="init"/>
        </dgm:presLayoutVars>
      </dgm:prSet>
      <dgm:spPr/>
    </dgm:pt>
    <dgm:pt modelId="{D169E7FB-1212-4B6B-92FA-6BC1B4731256}" type="pres">
      <dgm:prSet presAssocID="{FDB4B4F0-D370-4301-BF05-07F203664A3A}" presName="rootComposite" presStyleCnt="0"/>
      <dgm:spPr/>
    </dgm:pt>
    <dgm:pt modelId="{040F12DF-8691-46BB-9A73-F0026D8CF639}" type="pres">
      <dgm:prSet presAssocID="{FDB4B4F0-D370-4301-BF05-07F203664A3A}" presName="rootText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BB61B-10EB-45F2-BD72-10BE6E743492}" type="pres">
      <dgm:prSet presAssocID="{FDB4B4F0-D370-4301-BF05-07F203664A3A}" presName="rootConnector" presStyleLbl="node2" presStyleIdx="3" presStyleCnt="8"/>
      <dgm:spPr/>
      <dgm:t>
        <a:bodyPr/>
        <a:lstStyle/>
        <a:p>
          <a:endParaRPr lang="en-US"/>
        </a:p>
      </dgm:t>
    </dgm:pt>
    <dgm:pt modelId="{5639D25A-15A4-48FE-AE83-7D19DD1DF1BC}" type="pres">
      <dgm:prSet presAssocID="{FDB4B4F0-D370-4301-BF05-07F203664A3A}" presName="hierChild4" presStyleCnt="0"/>
      <dgm:spPr/>
    </dgm:pt>
    <dgm:pt modelId="{9FBE8108-4E9D-44DE-A0E5-5557CCAD91BF}" type="pres">
      <dgm:prSet presAssocID="{FDB4B4F0-D370-4301-BF05-07F203664A3A}" presName="hierChild5" presStyleCnt="0"/>
      <dgm:spPr/>
    </dgm:pt>
    <dgm:pt modelId="{E5684FF1-BA93-4C5B-899D-2452B477F84B}" type="pres">
      <dgm:prSet presAssocID="{B491013B-E803-4102-9203-E83900B8FFCF}" presName="Name37" presStyleLbl="parChTrans1D2" presStyleIdx="4" presStyleCnt="8"/>
      <dgm:spPr/>
      <dgm:t>
        <a:bodyPr/>
        <a:lstStyle/>
        <a:p>
          <a:endParaRPr lang="en-US"/>
        </a:p>
      </dgm:t>
    </dgm:pt>
    <dgm:pt modelId="{39ED34DF-BDA1-4B02-8ABB-27859D72BC6A}" type="pres">
      <dgm:prSet presAssocID="{9D27927A-F9C5-40C2-87CB-F0ECFF81C370}" presName="hierRoot2" presStyleCnt="0">
        <dgm:presLayoutVars>
          <dgm:hierBranch val="init"/>
        </dgm:presLayoutVars>
      </dgm:prSet>
      <dgm:spPr/>
    </dgm:pt>
    <dgm:pt modelId="{53564B76-0A70-4F78-8C59-E6554C908F56}" type="pres">
      <dgm:prSet presAssocID="{9D27927A-F9C5-40C2-87CB-F0ECFF81C370}" presName="rootComposite" presStyleCnt="0"/>
      <dgm:spPr/>
    </dgm:pt>
    <dgm:pt modelId="{CB8E5F67-F753-47CE-B377-32EF4159E496}" type="pres">
      <dgm:prSet presAssocID="{9D27927A-F9C5-40C2-87CB-F0ECFF81C370}" presName="rootText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A3CC5C-54D1-4406-AE01-03F9406EB5F5}" type="pres">
      <dgm:prSet presAssocID="{9D27927A-F9C5-40C2-87CB-F0ECFF81C370}" presName="rootConnector" presStyleLbl="node2" presStyleIdx="4" presStyleCnt="8"/>
      <dgm:spPr/>
      <dgm:t>
        <a:bodyPr/>
        <a:lstStyle/>
        <a:p>
          <a:endParaRPr lang="en-US"/>
        </a:p>
      </dgm:t>
    </dgm:pt>
    <dgm:pt modelId="{EDC64248-3442-4A1E-BD01-B9B7EF8D938E}" type="pres">
      <dgm:prSet presAssocID="{9D27927A-F9C5-40C2-87CB-F0ECFF81C370}" presName="hierChild4" presStyleCnt="0"/>
      <dgm:spPr/>
    </dgm:pt>
    <dgm:pt modelId="{02D23B8F-EDCE-44ED-966F-41026873D628}" type="pres">
      <dgm:prSet presAssocID="{9D27927A-F9C5-40C2-87CB-F0ECFF81C370}" presName="hierChild5" presStyleCnt="0"/>
      <dgm:spPr/>
    </dgm:pt>
    <dgm:pt modelId="{0466380A-0A46-4DED-B019-7CE6503EDE4C}" type="pres">
      <dgm:prSet presAssocID="{E7A406A1-4AD3-42A3-AB5A-2D924E3CD41F}" presName="Name37" presStyleLbl="parChTrans1D2" presStyleIdx="5" presStyleCnt="8"/>
      <dgm:spPr/>
      <dgm:t>
        <a:bodyPr/>
        <a:lstStyle/>
        <a:p>
          <a:endParaRPr lang="en-US"/>
        </a:p>
      </dgm:t>
    </dgm:pt>
    <dgm:pt modelId="{011EE0C6-2BB0-4C1B-A8D0-AB535FD6E559}" type="pres">
      <dgm:prSet presAssocID="{98919A82-8ED0-4B3D-A5CF-AF78DA60D7D5}" presName="hierRoot2" presStyleCnt="0">
        <dgm:presLayoutVars>
          <dgm:hierBranch val="init"/>
        </dgm:presLayoutVars>
      </dgm:prSet>
      <dgm:spPr/>
    </dgm:pt>
    <dgm:pt modelId="{9576FB3E-C1F3-4DB3-B4D6-2357D5488E09}" type="pres">
      <dgm:prSet presAssocID="{98919A82-8ED0-4B3D-A5CF-AF78DA60D7D5}" presName="rootComposite" presStyleCnt="0"/>
      <dgm:spPr/>
    </dgm:pt>
    <dgm:pt modelId="{F3690406-E94E-4BA8-9DD1-67F454223A16}" type="pres">
      <dgm:prSet presAssocID="{98919A82-8ED0-4B3D-A5CF-AF78DA60D7D5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4224EC-FC9F-4C45-968B-7981AC141E0D}" type="pres">
      <dgm:prSet presAssocID="{98919A82-8ED0-4B3D-A5CF-AF78DA60D7D5}" presName="rootConnector" presStyleLbl="node2" presStyleIdx="5" presStyleCnt="8"/>
      <dgm:spPr/>
      <dgm:t>
        <a:bodyPr/>
        <a:lstStyle/>
        <a:p>
          <a:endParaRPr lang="en-US"/>
        </a:p>
      </dgm:t>
    </dgm:pt>
    <dgm:pt modelId="{2B73F9C9-CB5B-45AF-94DC-6A3B71CE73B0}" type="pres">
      <dgm:prSet presAssocID="{98919A82-8ED0-4B3D-A5CF-AF78DA60D7D5}" presName="hierChild4" presStyleCnt="0"/>
      <dgm:spPr/>
    </dgm:pt>
    <dgm:pt modelId="{4D9EE753-930B-40F3-A67D-F1C914EDC62A}" type="pres">
      <dgm:prSet presAssocID="{98919A82-8ED0-4B3D-A5CF-AF78DA60D7D5}" presName="hierChild5" presStyleCnt="0"/>
      <dgm:spPr/>
    </dgm:pt>
    <dgm:pt modelId="{12E33DEE-C5FF-4C60-9054-A20B1021520C}" type="pres">
      <dgm:prSet presAssocID="{3FF65980-73B7-4339-BA11-510F674AAEB3}" presName="Name37" presStyleLbl="parChTrans1D2" presStyleIdx="6" presStyleCnt="8"/>
      <dgm:spPr/>
      <dgm:t>
        <a:bodyPr/>
        <a:lstStyle/>
        <a:p>
          <a:endParaRPr lang="en-US"/>
        </a:p>
      </dgm:t>
    </dgm:pt>
    <dgm:pt modelId="{7815B009-830B-43AE-9CA8-EF609809E07C}" type="pres">
      <dgm:prSet presAssocID="{594DCA7C-FF18-4979-9FB0-22AE4F7BB9C9}" presName="hierRoot2" presStyleCnt="0">
        <dgm:presLayoutVars>
          <dgm:hierBranch val="init"/>
        </dgm:presLayoutVars>
      </dgm:prSet>
      <dgm:spPr/>
    </dgm:pt>
    <dgm:pt modelId="{215FFEC1-E516-407F-8C07-B4077B999FB3}" type="pres">
      <dgm:prSet presAssocID="{594DCA7C-FF18-4979-9FB0-22AE4F7BB9C9}" presName="rootComposite" presStyleCnt="0"/>
      <dgm:spPr/>
    </dgm:pt>
    <dgm:pt modelId="{9B3F48E2-4598-4067-9501-8B232F5B1C62}" type="pres">
      <dgm:prSet presAssocID="{594DCA7C-FF18-4979-9FB0-22AE4F7BB9C9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314DC-04D8-453C-B239-3ABB5ACB6024}" type="pres">
      <dgm:prSet presAssocID="{594DCA7C-FF18-4979-9FB0-22AE4F7BB9C9}" presName="rootConnector" presStyleLbl="node2" presStyleIdx="6" presStyleCnt="8"/>
      <dgm:spPr/>
      <dgm:t>
        <a:bodyPr/>
        <a:lstStyle/>
        <a:p>
          <a:endParaRPr lang="en-US"/>
        </a:p>
      </dgm:t>
    </dgm:pt>
    <dgm:pt modelId="{3BC9ABBC-0EED-415F-8AD0-FABCF806474D}" type="pres">
      <dgm:prSet presAssocID="{594DCA7C-FF18-4979-9FB0-22AE4F7BB9C9}" presName="hierChild4" presStyleCnt="0"/>
      <dgm:spPr/>
    </dgm:pt>
    <dgm:pt modelId="{98C3C806-F854-47DC-B649-606FAB1F7EE7}" type="pres">
      <dgm:prSet presAssocID="{594DCA7C-FF18-4979-9FB0-22AE4F7BB9C9}" presName="hierChild5" presStyleCnt="0"/>
      <dgm:spPr/>
    </dgm:pt>
    <dgm:pt modelId="{9DB56554-0907-4DA8-860D-F3920B0AC116}" type="pres">
      <dgm:prSet presAssocID="{E7C56503-AC37-4BA8-9D60-764EE83F0605}" presName="Name37" presStyleLbl="parChTrans1D2" presStyleIdx="7" presStyleCnt="8"/>
      <dgm:spPr/>
      <dgm:t>
        <a:bodyPr/>
        <a:lstStyle/>
        <a:p>
          <a:endParaRPr lang="en-US"/>
        </a:p>
      </dgm:t>
    </dgm:pt>
    <dgm:pt modelId="{15C8C869-FF45-47E1-B937-003F483C6EC7}" type="pres">
      <dgm:prSet presAssocID="{3A967E8D-FDE2-4113-BD2F-B0E5CE3E7EB0}" presName="hierRoot2" presStyleCnt="0">
        <dgm:presLayoutVars>
          <dgm:hierBranch val="init"/>
        </dgm:presLayoutVars>
      </dgm:prSet>
      <dgm:spPr/>
    </dgm:pt>
    <dgm:pt modelId="{B1EB9B8E-CFB0-43A4-A833-0F2A8BD8834B}" type="pres">
      <dgm:prSet presAssocID="{3A967E8D-FDE2-4113-BD2F-B0E5CE3E7EB0}" presName="rootComposite" presStyleCnt="0"/>
      <dgm:spPr/>
    </dgm:pt>
    <dgm:pt modelId="{FFD22D96-4F30-4408-BE1D-C74389B9F78A}" type="pres">
      <dgm:prSet presAssocID="{3A967E8D-FDE2-4113-BD2F-B0E5CE3E7EB0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416F41-D349-4E0C-8FF0-6745EFAFD23E}" type="pres">
      <dgm:prSet presAssocID="{3A967E8D-FDE2-4113-BD2F-B0E5CE3E7EB0}" presName="rootConnector" presStyleLbl="node2" presStyleIdx="7" presStyleCnt="8"/>
      <dgm:spPr/>
      <dgm:t>
        <a:bodyPr/>
        <a:lstStyle/>
        <a:p>
          <a:endParaRPr lang="en-US"/>
        </a:p>
      </dgm:t>
    </dgm:pt>
    <dgm:pt modelId="{4B706DAC-9FAD-487B-9238-8954506BBD58}" type="pres">
      <dgm:prSet presAssocID="{3A967E8D-FDE2-4113-BD2F-B0E5CE3E7EB0}" presName="hierChild4" presStyleCnt="0"/>
      <dgm:spPr/>
    </dgm:pt>
    <dgm:pt modelId="{F34D77BF-AAA2-467B-8B2D-533365F53EBA}" type="pres">
      <dgm:prSet presAssocID="{3A967E8D-FDE2-4113-BD2F-B0E5CE3E7EB0}" presName="hierChild5" presStyleCnt="0"/>
      <dgm:spPr/>
    </dgm:pt>
    <dgm:pt modelId="{D073E406-4820-4AC3-A5AA-AD0919247E26}" type="pres">
      <dgm:prSet presAssocID="{D6ED49CD-82BB-4711-8009-717339070486}" presName="hierChild3" presStyleCnt="0"/>
      <dgm:spPr/>
    </dgm:pt>
  </dgm:ptLst>
  <dgm:cxnLst>
    <dgm:cxn modelId="{03FA4295-FC69-4C5A-8053-603AF47778AC}" type="presOf" srcId="{DFABE9BA-5017-48C6-9A6F-CF347B875C98}" destId="{7E7AA690-E16C-4B44-B330-E915841D23F0}" srcOrd="0" destOrd="0" presId="urn:microsoft.com/office/officeart/2005/8/layout/orgChart1"/>
    <dgm:cxn modelId="{24F161DE-C860-4437-9E67-2477FA162862}" type="presOf" srcId="{C88EFE6A-F6A9-4A56-A918-757FFB5CF33D}" destId="{286EE830-CD74-45B9-9EA5-4983CDD45664}" srcOrd="0" destOrd="0" presId="urn:microsoft.com/office/officeart/2005/8/layout/orgChart1"/>
    <dgm:cxn modelId="{5B815E74-6B9E-4E8D-AC21-FFB97F6F3119}" type="presOf" srcId="{CA02B222-FBFE-4469-BC61-82FC52EEB359}" destId="{AF7DAF8D-F16B-4B7B-B6BC-22B449778166}" srcOrd="1" destOrd="0" presId="urn:microsoft.com/office/officeart/2005/8/layout/orgChart1"/>
    <dgm:cxn modelId="{0D838E95-D4CA-4117-9E90-5E2D050BAB61}" srcId="{D84307E8-6EF8-4E62-A184-D92736EAEEFF}" destId="{D6ED49CD-82BB-4711-8009-717339070486}" srcOrd="0" destOrd="0" parTransId="{8FF082ED-AA54-44CB-B622-AAC4883CAE50}" sibTransId="{8FA2B8D6-B394-41B5-8342-E2BFE43D365F}"/>
    <dgm:cxn modelId="{C44150AC-E560-4831-9152-EA0E1AE38C02}" type="presOf" srcId="{594DCA7C-FF18-4979-9FB0-22AE4F7BB9C9}" destId="{9B3F48E2-4598-4067-9501-8B232F5B1C62}" srcOrd="0" destOrd="0" presId="urn:microsoft.com/office/officeart/2005/8/layout/orgChart1"/>
    <dgm:cxn modelId="{1076B9B1-FA21-4DDD-B56D-7EE9413CE61C}" type="presOf" srcId="{D84307E8-6EF8-4E62-A184-D92736EAEEFF}" destId="{8E7EC8EB-C93F-45D5-AAAA-D5FC59744D77}" srcOrd="0" destOrd="0" presId="urn:microsoft.com/office/officeart/2005/8/layout/orgChart1"/>
    <dgm:cxn modelId="{68F28DA3-6D80-4DA4-BAAC-175C276ABEED}" type="presOf" srcId="{9D27927A-F9C5-40C2-87CB-F0ECFF81C370}" destId="{09A3CC5C-54D1-4406-AE01-03F9406EB5F5}" srcOrd="1" destOrd="0" presId="urn:microsoft.com/office/officeart/2005/8/layout/orgChart1"/>
    <dgm:cxn modelId="{75AFB49E-352D-4811-A46C-90CAAF8BD703}" type="presOf" srcId="{C810371B-1BE8-4126-8664-773FA0F78D6D}" destId="{013DEFDC-2E20-4722-BD00-BC9AA22C5AF1}" srcOrd="0" destOrd="0" presId="urn:microsoft.com/office/officeart/2005/8/layout/orgChart1"/>
    <dgm:cxn modelId="{F94A84E6-BE8F-4DD6-A353-07E585C773F7}" type="presOf" srcId="{3A967E8D-FDE2-4113-BD2F-B0E5CE3E7EB0}" destId="{FFD22D96-4F30-4408-BE1D-C74389B9F78A}" srcOrd="0" destOrd="0" presId="urn:microsoft.com/office/officeart/2005/8/layout/orgChart1"/>
    <dgm:cxn modelId="{A953B606-4F2B-4225-B449-CFCA0E01B084}" type="presOf" srcId="{883B64F0-2EF4-438C-BF8B-37839A3FD6BD}" destId="{F54C73B6-72F8-4C4B-90D7-DEEED1FCACD1}" srcOrd="0" destOrd="0" presId="urn:microsoft.com/office/officeart/2005/8/layout/orgChart1"/>
    <dgm:cxn modelId="{4C7D8D05-D7CA-4AC7-B5AA-BC39CDF67144}" type="presOf" srcId="{9D27927A-F9C5-40C2-87CB-F0ECFF81C370}" destId="{CB8E5F67-F753-47CE-B377-32EF4159E496}" srcOrd="0" destOrd="0" presId="urn:microsoft.com/office/officeart/2005/8/layout/orgChart1"/>
    <dgm:cxn modelId="{FA781142-22C5-4791-A4F8-BE486F152539}" type="presOf" srcId="{FDB4B4F0-D370-4301-BF05-07F203664A3A}" destId="{040F12DF-8691-46BB-9A73-F0026D8CF639}" srcOrd="0" destOrd="0" presId="urn:microsoft.com/office/officeart/2005/8/layout/orgChart1"/>
    <dgm:cxn modelId="{F0630832-B883-4301-BB41-DE86B5604788}" type="presOf" srcId="{E7C56503-AC37-4BA8-9D60-764EE83F0605}" destId="{9DB56554-0907-4DA8-860D-F3920B0AC116}" srcOrd="0" destOrd="0" presId="urn:microsoft.com/office/officeart/2005/8/layout/orgChart1"/>
    <dgm:cxn modelId="{8763E70E-4DCF-4364-A658-A866AC5D5DDC}" type="presOf" srcId="{3A967E8D-FDE2-4113-BD2F-B0E5CE3E7EB0}" destId="{A4416F41-D349-4E0C-8FF0-6745EFAFD23E}" srcOrd="1" destOrd="0" presId="urn:microsoft.com/office/officeart/2005/8/layout/orgChart1"/>
    <dgm:cxn modelId="{C60D9804-78DF-462D-B622-320C660D8AD6}" srcId="{D6ED49CD-82BB-4711-8009-717339070486}" destId="{3A967E8D-FDE2-4113-BD2F-B0E5CE3E7EB0}" srcOrd="7" destOrd="0" parTransId="{E7C56503-AC37-4BA8-9D60-764EE83F0605}" sibTransId="{DAEEC3A5-C2B4-4AA1-B48B-E8E791078434}"/>
    <dgm:cxn modelId="{748A4E0A-0591-4624-AD24-F154021D19CC}" type="presOf" srcId="{B491013B-E803-4102-9203-E83900B8FFCF}" destId="{E5684FF1-BA93-4C5B-899D-2452B477F84B}" srcOrd="0" destOrd="0" presId="urn:microsoft.com/office/officeart/2005/8/layout/orgChart1"/>
    <dgm:cxn modelId="{2BD16541-F373-48B8-81ED-2654798F83C2}" type="presOf" srcId="{594DCA7C-FF18-4979-9FB0-22AE4F7BB9C9}" destId="{809314DC-04D8-453C-B239-3ABB5ACB6024}" srcOrd="1" destOrd="0" presId="urn:microsoft.com/office/officeart/2005/8/layout/orgChart1"/>
    <dgm:cxn modelId="{E4EB0EE2-CA9B-4DF6-A900-4506CD10A30A}" type="presOf" srcId="{D6ED49CD-82BB-4711-8009-717339070486}" destId="{E52AD601-4155-4D0B-A91F-EE29FE038DC0}" srcOrd="0" destOrd="0" presId="urn:microsoft.com/office/officeart/2005/8/layout/orgChart1"/>
    <dgm:cxn modelId="{BD3B885A-9986-45EE-84CC-7A91AF9E71CF}" type="presOf" srcId="{3FF65980-73B7-4339-BA11-510F674AAEB3}" destId="{12E33DEE-C5FF-4C60-9054-A20B1021520C}" srcOrd="0" destOrd="0" presId="urn:microsoft.com/office/officeart/2005/8/layout/orgChart1"/>
    <dgm:cxn modelId="{D90939B2-9140-4B5F-AE43-232722B7BABB}" type="presOf" srcId="{CA02B222-FBFE-4469-BC61-82FC52EEB359}" destId="{78A1B5E4-7773-4A60-804C-30AF4EDA195B}" srcOrd="0" destOrd="0" presId="urn:microsoft.com/office/officeart/2005/8/layout/orgChart1"/>
    <dgm:cxn modelId="{43D6F350-D070-452A-ADDE-BCEEC73898FE}" srcId="{D6ED49CD-82BB-4711-8009-717339070486}" destId="{883B64F0-2EF4-438C-BF8B-37839A3FD6BD}" srcOrd="2" destOrd="0" parTransId="{C88EFE6A-F6A9-4A56-A918-757FFB5CF33D}" sibTransId="{1DB99C85-D792-433C-A475-E83620F0901E}"/>
    <dgm:cxn modelId="{75BA55C3-6CD7-4856-B218-F62F36B8D19E}" srcId="{D6ED49CD-82BB-4711-8009-717339070486}" destId="{594DCA7C-FF18-4979-9FB0-22AE4F7BB9C9}" srcOrd="6" destOrd="0" parTransId="{3FF65980-73B7-4339-BA11-510F674AAEB3}" sibTransId="{0049C0B6-80B8-4E43-BC76-3C63C8961F4B}"/>
    <dgm:cxn modelId="{3D5C46A0-E8F5-404B-AF1E-8114CD8A3E9A}" type="presOf" srcId="{98919A82-8ED0-4B3D-A5CF-AF78DA60D7D5}" destId="{F3690406-E94E-4BA8-9DD1-67F454223A16}" srcOrd="0" destOrd="0" presId="urn:microsoft.com/office/officeart/2005/8/layout/orgChart1"/>
    <dgm:cxn modelId="{7CFA787E-DDC6-4239-9F43-4B9856A364BE}" type="presOf" srcId="{E7A406A1-4AD3-42A3-AB5A-2D924E3CD41F}" destId="{0466380A-0A46-4DED-B019-7CE6503EDE4C}" srcOrd="0" destOrd="0" presId="urn:microsoft.com/office/officeart/2005/8/layout/orgChart1"/>
    <dgm:cxn modelId="{F5F624FA-2A80-4D8D-88B6-D4680F20EF69}" type="presOf" srcId="{78BED2FC-7AF3-4362-A384-6E76C4432C45}" destId="{FEBBCA4B-3DD7-4BB8-B696-382B721AF5BF}" srcOrd="0" destOrd="0" presId="urn:microsoft.com/office/officeart/2005/8/layout/orgChart1"/>
    <dgm:cxn modelId="{842B8454-8BAD-49AE-8918-5A4CE9C822F9}" srcId="{D6ED49CD-82BB-4711-8009-717339070486}" destId="{9D27927A-F9C5-40C2-87CB-F0ECFF81C370}" srcOrd="4" destOrd="0" parTransId="{B491013B-E803-4102-9203-E83900B8FFCF}" sibTransId="{D3660E2B-F181-4392-9769-7F97F5C35EEE}"/>
    <dgm:cxn modelId="{C6F9BF98-9B7D-4335-A7D6-BDD7E4A085CC}" type="presOf" srcId="{89D2CC5D-1EDD-433F-9AA7-B7BB2C70DEAC}" destId="{FE9D34A8-A22D-4BA9-90FA-730BE287FEAD}" srcOrd="0" destOrd="0" presId="urn:microsoft.com/office/officeart/2005/8/layout/orgChart1"/>
    <dgm:cxn modelId="{A90DCA4E-1848-411D-BE87-D0DD683316FF}" srcId="{D6ED49CD-82BB-4711-8009-717339070486}" destId="{98919A82-8ED0-4B3D-A5CF-AF78DA60D7D5}" srcOrd="5" destOrd="0" parTransId="{E7A406A1-4AD3-42A3-AB5A-2D924E3CD41F}" sibTransId="{A46F1F0A-B7C0-4266-ABA5-27A72BA90513}"/>
    <dgm:cxn modelId="{9D362964-E79B-46B4-B2AA-7BD3E1BFC20B}" srcId="{D6ED49CD-82BB-4711-8009-717339070486}" destId="{CA02B222-FBFE-4469-BC61-82FC52EEB359}" srcOrd="1" destOrd="0" parTransId="{DFABE9BA-5017-48C6-9A6F-CF347B875C98}" sibTransId="{1A39C14E-FA84-4A2F-91CD-9A7CDBB689BD}"/>
    <dgm:cxn modelId="{470257A3-67C8-4C4B-8C6A-22212EC18673}" type="presOf" srcId="{98919A82-8ED0-4B3D-A5CF-AF78DA60D7D5}" destId="{A24224EC-FC9F-4C45-968B-7981AC141E0D}" srcOrd="1" destOrd="0" presId="urn:microsoft.com/office/officeart/2005/8/layout/orgChart1"/>
    <dgm:cxn modelId="{16E3CC97-9757-48C6-ABB1-2D51179DAD2D}" type="presOf" srcId="{883B64F0-2EF4-438C-BF8B-37839A3FD6BD}" destId="{EB38C2C3-8A52-4359-8F01-79229570A715}" srcOrd="1" destOrd="0" presId="urn:microsoft.com/office/officeart/2005/8/layout/orgChart1"/>
    <dgm:cxn modelId="{4278F4AF-A992-47F3-BE6F-3D7C352D1DEA}" srcId="{D6ED49CD-82BB-4711-8009-717339070486}" destId="{FDB4B4F0-D370-4301-BF05-07F203664A3A}" srcOrd="3" destOrd="0" parTransId="{78BED2FC-7AF3-4362-A384-6E76C4432C45}" sibTransId="{57C59354-41A7-4DE6-A332-A8A5DAE49D7C}"/>
    <dgm:cxn modelId="{F4D14BA4-16FB-467F-849C-7DB9EF434023}" type="presOf" srcId="{89D2CC5D-1EDD-433F-9AA7-B7BB2C70DEAC}" destId="{836B9CAA-5BC5-4C0F-A5AE-74A0B16CF8E4}" srcOrd="1" destOrd="0" presId="urn:microsoft.com/office/officeart/2005/8/layout/orgChart1"/>
    <dgm:cxn modelId="{57BED1BA-CA09-4615-988E-54A82B43CAE8}" srcId="{D6ED49CD-82BB-4711-8009-717339070486}" destId="{89D2CC5D-1EDD-433F-9AA7-B7BB2C70DEAC}" srcOrd="0" destOrd="0" parTransId="{C810371B-1BE8-4126-8664-773FA0F78D6D}" sibTransId="{8918AB12-1E48-4E5D-893B-7B4B6CAF0550}"/>
    <dgm:cxn modelId="{087495C2-BDF9-4956-895E-7EBE866529B0}" type="presOf" srcId="{D6ED49CD-82BB-4711-8009-717339070486}" destId="{F469992F-5EBC-4C56-885E-54039F30A131}" srcOrd="1" destOrd="0" presId="urn:microsoft.com/office/officeart/2005/8/layout/orgChart1"/>
    <dgm:cxn modelId="{B9FD2A9E-002B-4FE8-A74F-7E9DE2DC07D5}" type="presOf" srcId="{FDB4B4F0-D370-4301-BF05-07F203664A3A}" destId="{408BB61B-10EB-45F2-BD72-10BE6E743492}" srcOrd="1" destOrd="0" presId="urn:microsoft.com/office/officeart/2005/8/layout/orgChart1"/>
    <dgm:cxn modelId="{6EB96699-E9DB-4236-BA16-93953CC5F71B}" type="presParOf" srcId="{8E7EC8EB-C93F-45D5-AAAA-D5FC59744D77}" destId="{033C1FCC-5197-43CD-948B-925FBAAB9934}" srcOrd="0" destOrd="0" presId="urn:microsoft.com/office/officeart/2005/8/layout/orgChart1"/>
    <dgm:cxn modelId="{9720BF26-211E-4BDE-844A-B5526175821B}" type="presParOf" srcId="{033C1FCC-5197-43CD-948B-925FBAAB9934}" destId="{3B9AFD06-2408-4552-B548-E3F6C1DBC141}" srcOrd="0" destOrd="0" presId="urn:microsoft.com/office/officeart/2005/8/layout/orgChart1"/>
    <dgm:cxn modelId="{F1E66730-287B-4BA8-9B4F-DB0D9A6C48AB}" type="presParOf" srcId="{3B9AFD06-2408-4552-B548-E3F6C1DBC141}" destId="{E52AD601-4155-4D0B-A91F-EE29FE038DC0}" srcOrd="0" destOrd="0" presId="urn:microsoft.com/office/officeart/2005/8/layout/orgChart1"/>
    <dgm:cxn modelId="{6463AE42-0D7B-4378-9D41-4B9D55EDCEC7}" type="presParOf" srcId="{3B9AFD06-2408-4552-B548-E3F6C1DBC141}" destId="{F469992F-5EBC-4C56-885E-54039F30A131}" srcOrd="1" destOrd="0" presId="urn:microsoft.com/office/officeart/2005/8/layout/orgChart1"/>
    <dgm:cxn modelId="{AEE8E6C5-FB77-45D3-BCE2-336CC53F10B7}" type="presParOf" srcId="{033C1FCC-5197-43CD-948B-925FBAAB9934}" destId="{DD51340E-95D3-4E57-BEBF-7D50CA65BC81}" srcOrd="1" destOrd="0" presId="urn:microsoft.com/office/officeart/2005/8/layout/orgChart1"/>
    <dgm:cxn modelId="{09C5BA08-CB5F-40B6-91DD-9848E126B16B}" type="presParOf" srcId="{DD51340E-95D3-4E57-BEBF-7D50CA65BC81}" destId="{013DEFDC-2E20-4722-BD00-BC9AA22C5AF1}" srcOrd="0" destOrd="0" presId="urn:microsoft.com/office/officeart/2005/8/layout/orgChart1"/>
    <dgm:cxn modelId="{C000C20D-F2EC-4241-9CDD-BE511EFC2DFB}" type="presParOf" srcId="{DD51340E-95D3-4E57-BEBF-7D50CA65BC81}" destId="{446A25C1-E27F-425D-A5EB-229C62DF0D3F}" srcOrd="1" destOrd="0" presId="urn:microsoft.com/office/officeart/2005/8/layout/orgChart1"/>
    <dgm:cxn modelId="{DD162271-12A2-474B-A663-43D3A159B873}" type="presParOf" srcId="{446A25C1-E27F-425D-A5EB-229C62DF0D3F}" destId="{D790E811-7443-4E78-8484-4C5ED6A746B4}" srcOrd="0" destOrd="0" presId="urn:microsoft.com/office/officeart/2005/8/layout/orgChart1"/>
    <dgm:cxn modelId="{007453D2-1C0F-4E8C-AAFC-6BD27B93033D}" type="presParOf" srcId="{D790E811-7443-4E78-8484-4C5ED6A746B4}" destId="{FE9D34A8-A22D-4BA9-90FA-730BE287FEAD}" srcOrd="0" destOrd="0" presId="urn:microsoft.com/office/officeart/2005/8/layout/orgChart1"/>
    <dgm:cxn modelId="{6622DF04-0CD1-4147-BD0C-85368BB36FAA}" type="presParOf" srcId="{D790E811-7443-4E78-8484-4C5ED6A746B4}" destId="{836B9CAA-5BC5-4C0F-A5AE-74A0B16CF8E4}" srcOrd="1" destOrd="0" presId="urn:microsoft.com/office/officeart/2005/8/layout/orgChart1"/>
    <dgm:cxn modelId="{4ABC7A73-FD5D-41F1-B286-8DA6B549823D}" type="presParOf" srcId="{446A25C1-E27F-425D-A5EB-229C62DF0D3F}" destId="{38B24801-F585-4EE5-80F9-DA34DAF79821}" srcOrd="1" destOrd="0" presId="urn:microsoft.com/office/officeart/2005/8/layout/orgChart1"/>
    <dgm:cxn modelId="{8989158C-EFB8-4D38-B8BB-E341674E6B7F}" type="presParOf" srcId="{446A25C1-E27F-425D-A5EB-229C62DF0D3F}" destId="{0C2236DB-E930-4367-9C7E-408AEE66AC6E}" srcOrd="2" destOrd="0" presId="urn:microsoft.com/office/officeart/2005/8/layout/orgChart1"/>
    <dgm:cxn modelId="{24A4FF22-1398-4A6E-B6AC-3485A5E022C8}" type="presParOf" srcId="{DD51340E-95D3-4E57-BEBF-7D50CA65BC81}" destId="{7E7AA690-E16C-4B44-B330-E915841D23F0}" srcOrd="2" destOrd="0" presId="urn:microsoft.com/office/officeart/2005/8/layout/orgChart1"/>
    <dgm:cxn modelId="{2A768924-8670-4DF1-87AE-8891AB412401}" type="presParOf" srcId="{DD51340E-95D3-4E57-BEBF-7D50CA65BC81}" destId="{EDA15D1B-020B-415C-9A09-481015850A6D}" srcOrd="3" destOrd="0" presId="urn:microsoft.com/office/officeart/2005/8/layout/orgChart1"/>
    <dgm:cxn modelId="{EDD4D185-5326-4ECA-A29A-736341C8305B}" type="presParOf" srcId="{EDA15D1B-020B-415C-9A09-481015850A6D}" destId="{073AB26C-6ADC-45EE-9E0C-620FBAFF4257}" srcOrd="0" destOrd="0" presId="urn:microsoft.com/office/officeart/2005/8/layout/orgChart1"/>
    <dgm:cxn modelId="{3068FCF2-D5F8-4294-AEE0-E3A6FC598676}" type="presParOf" srcId="{073AB26C-6ADC-45EE-9E0C-620FBAFF4257}" destId="{78A1B5E4-7773-4A60-804C-30AF4EDA195B}" srcOrd="0" destOrd="0" presId="urn:microsoft.com/office/officeart/2005/8/layout/orgChart1"/>
    <dgm:cxn modelId="{157A4A6A-DCDC-4CBD-9D30-391FA138B83E}" type="presParOf" srcId="{073AB26C-6ADC-45EE-9E0C-620FBAFF4257}" destId="{AF7DAF8D-F16B-4B7B-B6BC-22B449778166}" srcOrd="1" destOrd="0" presId="urn:microsoft.com/office/officeart/2005/8/layout/orgChart1"/>
    <dgm:cxn modelId="{E5F207FE-8C04-46C8-882D-711C1035FEA5}" type="presParOf" srcId="{EDA15D1B-020B-415C-9A09-481015850A6D}" destId="{960B600C-81AD-477B-9F83-88CDA2D729D1}" srcOrd="1" destOrd="0" presId="urn:microsoft.com/office/officeart/2005/8/layout/orgChart1"/>
    <dgm:cxn modelId="{76E57CA9-8B8D-49DB-9BCC-6DEDC48A63D5}" type="presParOf" srcId="{EDA15D1B-020B-415C-9A09-481015850A6D}" destId="{B150C709-0EE5-43F2-B5E7-B2CE4651CCFB}" srcOrd="2" destOrd="0" presId="urn:microsoft.com/office/officeart/2005/8/layout/orgChart1"/>
    <dgm:cxn modelId="{106B4583-9E17-4770-B3DC-D0CDE1AAF5EF}" type="presParOf" srcId="{DD51340E-95D3-4E57-BEBF-7D50CA65BC81}" destId="{286EE830-CD74-45B9-9EA5-4983CDD45664}" srcOrd="4" destOrd="0" presId="urn:microsoft.com/office/officeart/2005/8/layout/orgChart1"/>
    <dgm:cxn modelId="{B48893C1-16CA-44F2-A04E-2828744BFD3D}" type="presParOf" srcId="{DD51340E-95D3-4E57-BEBF-7D50CA65BC81}" destId="{8A5486BD-906D-4F87-9CF8-A60914584016}" srcOrd="5" destOrd="0" presId="urn:microsoft.com/office/officeart/2005/8/layout/orgChart1"/>
    <dgm:cxn modelId="{DC299345-5C23-43F5-A48A-6FF4D6F972A0}" type="presParOf" srcId="{8A5486BD-906D-4F87-9CF8-A60914584016}" destId="{BCCC880A-CE39-4A59-830D-39E2A7A6D8B8}" srcOrd="0" destOrd="0" presId="urn:microsoft.com/office/officeart/2005/8/layout/orgChart1"/>
    <dgm:cxn modelId="{57C49F27-7613-428E-919C-795899099005}" type="presParOf" srcId="{BCCC880A-CE39-4A59-830D-39E2A7A6D8B8}" destId="{F54C73B6-72F8-4C4B-90D7-DEEED1FCACD1}" srcOrd="0" destOrd="0" presId="urn:microsoft.com/office/officeart/2005/8/layout/orgChart1"/>
    <dgm:cxn modelId="{B758F6C8-F7C5-4ADA-B94F-A4CA57339840}" type="presParOf" srcId="{BCCC880A-CE39-4A59-830D-39E2A7A6D8B8}" destId="{EB38C2C3-8A52-4359-8F01-79229570A715}" srcOrd="1" destOrd="0" presId="urn:microsoft.com/office/officeart/2005/8/layout/orgChart1"/>
    <dgm:cxn modelId="{C2A39503-8BA1-4475-A687-F3ADE3670AFD}" type="presParOf" srcId="{8A5486BD-906D-4F87-9CF8-A60914584016}" destId="{11430E9E-D0BD-46C1-8DB3-47AAD9923D5D}" srcOrd="1" destOrd="0" presId="urn:microsoft.com/office/officeart/2005/8/layout/orgChart1"/>
    <dgm:cxn modelId="{CAF179E8-29EF-47EB-ABB1-1381627F77A5}" type="presParOf" srcId="{8A5486BD-906D-4F87-9CF8-A60914584016}" destId="{02D69E0C-7187-44F9-9887-3B94D7B88F36}" srcOrd="2" destOrd="0" presId="urn:microsoft.com/office/officeart/2005/8/layout/orgChart1"/>
    <dgm:cxn modelId="{E4B12901-C38B-4576-9AAE-EA124BE3873E}" type="presParOf" srcId="{DD51340E-95D3-4E57-BEBF-7D50CA65BC81}" destId="{FEBBCA4B-3DD7-4BB8-B696-382B721AF5BF}" srcOrd="6" destOrd="0" presId="urn:microsoft.com/office/officeart/2005/8/layout/orgChart1"/>
    <dgm:cxn modelId="{61B23BB4-32CA-4720-9A7C-AC9347735B65}" type="presParOf" srcId="{DD51340E-95D3-4E57-BEBF-7D50CA65BC81}" destId="{82E7249F-5FBE-4D2E-8632-744E3187A367}" srcOrd="7" destOrd="0" presId="urn:microsoft.com/office/officeart/2005/8/layout/orgChart1"/>
    <dgm:cxn modelId="{892EC0CD-AEC2-42A3-8530-9E8A0319669F}" type="presParOf" srcId="{82E7249F-5FBE-4D2E-8632-744E3187A367}" destId="{D169E7FB-1212-4B6B-92FA-6BC1B4731256}" srcOrd="0" destOrd="0" presId="urn:microsoft.com/office/officeart/2005/8/layout/orgChart1"/>
    <dgm:cxn modelId="{BF204F7D-DD46-4E2A-B270-E73438359E5B}" type="presParOf" srcId="{D169E7FB-1212-4B6B-92FA-6BC1B4731256}" destId="{040F12DF-8691-46BB-9A73-F0026D8CF639}" srcOrd="0" destOrd="0" presId="urn:microsoft.com/office/officeart/2005/8/layout/orgChart1"/>
    <dgm:cxn modelId="{0FCC85E2-5AA1-4E9A-AAE5-0E2AD1A14897}" type="presParOf" srcId="{D169E7FB-1212-4B6B-92FA-6BC1B4731256}" destId="{408BB61B-10EB-45F2-BD72-10BE6E743492}" srcOrd="1" destOrd="0" presId="urn:microsoft.com/office/officeart/2005/8/layout/orgChart1"/>
    <dgm:cxn modelId="{BFDEC893-7230-458E-B728-7CB590EE97DC}" type="presParOf" srcId="{82E7249F-5FBE-4D2E-8632-744E3187A367}" destId="{5639D25A-15A4-48FE-AE83-7D19DD1DF1BC}" srcOrd="1" destOrd="0" presId="urn:microsoft.com/office/officeart/2005/8/layout/orgChart1"/>
    <dgm:cxn modelId="{63E3DFD1-9FBD-4274-B98C-07D8C76AE5A6}" type="presParOf" srcId="{82E7249F-5FBE-4D2E-8632-744E3187A367}" destId="{9FBE8108-4E9D-44DE-A0E5-5557CCAD91BF}" srcOrd="2" destOrd="0" presId="urn:microsoft.com/office/officeart/2005/8/layout/orgChart1"/>
    <dgm:cxn modelId="{F46B465F-AB97-4960-8B3E-4DB7117636AF}" type="presParOf" srcId="{DD51340E-95D3-4E57-BEBF-7D50CA65BC81}" destId="{E5684FF1-BA93-4C5B-899D-2452B477F84B}" srcOrd="8" destOrd="0" presId="urn:microsoft.com/office/officeart/2005/8/layout/orgChart1"/>
    <dgm:cxn modelId="{F7D936FF-6413-4431-A054-A6B72CF1E473}" type="presParOf" srcId="{DD51340E-95D3-4E57-BEBF-7D50CA65BC81}" destId="{39ED34DF-BDA1-4B02-8ABB-27859D72BC6A}" srcOrd="9" destOrd="0" presId="urn:microsoft.com/office/officeart/2005/8/layout/orgChart1"/>
    <dgm:cxn modelId="{A183088A-DCBA-4A52-9BA3-357131A105CF}" type="presParOf" srcId="{39ED34DF-BDA1-4B02-8ABB-27859D72BC6A}" destId="{53564B76-0A70-4F78-8C59-E6554C908F56}" srcOrd="0" destOrd="0" presId="urn:microsoft.com/office/officeart/2005/8/layout/orgChart1"/>
    <dgm:cxn modelId="{5ECFC6AD-84C6-4200-901A-3D624392698B}" type="presParOf" srcId="{53564B76-0A70-4F78-8C59-E6554C908F56}" destId="{CB8E5F67-F753-47CE-B377-32EF4159E496}" srcOrd="0" destOrd="0" presId="urn:microsoft.com/office/officeart/2005/8/layout/orgChart1"/>
    <dgm:cxn modelId="{02E0D566-9F19-416D-A377-ED24FA7C5714}" type="presParOf" srcId="{53564B76-0A70-4F78-8C59-E6554C908F56}" destId="{09A3CC5C-54D1-4406-AE01-03F9406EB5F5}" srcOrd="1" destOrd="0" presId="urn:microsoft.com/office/officeart/2005/8/layout/orgChart1"/>
    <dgm:cxn modelId="{C60DB742-A5F8-455B-8434-F46F48FE3D76}" type="presParOf" srcId="{39ED34DF-BDA1-4B02-8ABB-27859D72BC6A}" destId="{EDC64248-3442-4A1E-BD01-B9B7EF8D938E}" srcOrd="1" destOrd="0" presId="urn:microsoft.com/office/officeart/2005/8/layout/orgChart1"/>
    <dgm:cxn modelId="{030E9F0C-DD2D-4BE0-80E6-53EEA7B133C1}" type="presParOf" srcId="{39ED34DF-BDA1-4B02-8ABB-27859D72BC6A}" destId="{02D23B8F-EDCE-44ED-966F-41026873D628}" srcOrd="2" destOrd="0" presId="urn:microsoft.com/office/officeart/2005/8/layout/orgChart1"/>
    <dgm:cxn modelId="{A7EC7BEE-2680-4986-A1C6-6EF09EEC5B3D}" type="presParOf" srcId="{DD51340E-95D3-4E57-BEBF-7D50CA65BC81}" destId="{0466380A-0A46-4DED-B019-7CE6503EDE4C}" srcOrd="10" destOrd="0" presId="urn:microsoft.com/office/officeart/2005/8/layout/orgChart1"/>
    <dgm:cxn modelId="{C7AAC102-8B00-4D10-B1EE-12DC204F5700}" type="presParOf" srcId="{DD51340E-95D3-4E57-BEBF-7D50CA65BC81}" destId="{011EE0C6-2BB0-4C1B-A8D0-AB535FD6E559}" srcOrd="11" destOrd="0" presId="urn:microsoft.com/office/officeart/2005/8/layout/orgChart1"/>
    <dgm:cxn modelId="{B4840EA8-FA01-4EC0-852E-AB8EF4F318BD}" type="presParOf" srcId="{011EE0C6-2BB0-4C1B-A8D0-AB535FD6E559}" destId="{9576FB3E-C1F3-4DB3-B4D6-2357D5488E09}" srcOrd="0" destOrd="0" presId="urn:microsoft.com/office/officeart/2005/8/layout/orgChart1"/>
    <dgm:cxn modelId="{70BD0A23-FAF8-4D0A-B643-399F6AA7DD59}" type="presParOf" srcId="{9576FB3E-C1F3-4DB3-B4D6-2357D5488E09}" destId="{F3690406-E94E-4BA8-9DD1-67F454223A16}" srcOrd="0" destOrd="0" presId="urn:microsoft.com/office/officeart/2005/8/layout/orgChart1"/>
    <dgm:cxn modelId="{4878F68B-81A5-4CD6-A7A1-E8F8591F57B6}" type="presParOf" srcId="{9576FB3E-C1F3-4DB3-B4D6-2357D5488E09}" destId="{A24224EC-FC9F-4C45-968B-7981AC141E0D}" srcOrd="1" destOrd="0" presId="urn:microsoft.com/office/officeart/2005/8/layout/orgChart1"/>
    <dgm:cxn modelId="{63399852-1F0E-476A-926B-5115AB331A71}" type="presParOf" srcId="{011EE0C6-2BB0-4C1B-A8D0-AB535FD6E559}" destId="{2B73F9C9-CB5B-45AF-94DC-6A3B71CE73B0}" srcOrd="1" destOrd="0" presId="urn:microsoft.com/office/officeart/2005/8/layout/orgChart1"/>
    <dgm:cxn modelId="{8FB6BCE3-B2E6-44A3-B79E-4DDC593585CB}" type="presParOf" srcId="{011EE0C6-2BB0-4C1B-A8D0-AB535FD6E559}" destId="{4D9EE753-930B-40F3-A67D-F1C914EDC62A}" srcOrd="2" destOrd="0" presId="urn:microsoft.com/office/officeart/2005/8/layout/orgChart1"/>
    <dgm:cxn modelId="{656BE9E5-7D28-48CF-BB02-98F6A7EF0838}" type="presParOf" srcId="{DD51340E-95D3-4E57-BEBF-7D50CA65BC81}" destId="{12E33DEE-C5FF-4C60-9054-A20B1021520C}" srcOrd="12" destOrd="0" presId="urn:microsoft.com/office/officeart/2005/8/layout/orgChart1"/>
    <dgm:cxn modelId="{B28C58A9-61D1-4D09-9984-AE64CA8E4685}" type="presParOf" srcId="{DD51340E-95D3-4E57-BEBF-7D50CA65BC81}" destId="{7815B009-830B-43AE-9CA8-EF609809E07C}" srcOrd="13" destOrd="0" presId="urn:microsoft.com/office/officeart/2005/8/layout/orgChart1"/>
    <dgm:cxn modelId="{CFB83A0C-D8AD-472D-9093-57F567E9E5BA}" type="presParOf" srcId="{7815B009-830B-43AE-9CA8-EF609809E07C}" destId="{215FFEC1-E516-407F-8C07-B4077B999FB3}" srcOrd="0" destOrd="0" presId="urn:microsoft.com/office/officeart/2005/8/layout/orgChart1"/>
    <dgm:cxn modelId="{A42A3AE0-3366-44D5-91F2-E4F47C371577}" type="presParOf" srcId="{215FFEC1-E516-407F-8C07-B4077B999FB3}" destId="{9B3F48E2-4598-4067-9501-8B232F5B1C62}" srcOrd="0" destOrd="0" presId="urn:microsoft.com/office/officeart/2005/8/layout/orgChart1"/>
    <dgm:cxn modelId="{829F53B5-79BC-4E42-8ED1-9E4A3A5DAE42}" type="presParOf" srcId="{215FFEC1-E516-407F-8C07-B4077B999FB3}" destId="{809314DC-04D8-453C-B239-3ABB5ACB6024}" srcOrd="1" destOrd="0" presId="urn:microsoft.com/office/officeart/2005/8/layout/orgChart1"/>
    <dgm:cxn modelId="{BFF35E61-6265-49B9-A828-95873F67DA62}" type="presParOf" srcId="{7815B009-830B-43AE-9CA8-EF609809E07C}" destId="{3BC9ABBC-0EED-415F-8AD0-FABCF806474D}" srcOrd="1" destOrd="0" presId="urn:microsoft.com/office/officeart/2005/8/layout/orgChart1"/>
    <dgm:cxn modelId="{B4A23B3B-0388-4325-9D6B-077C0C2B0A50}" type="presParOf" srcId="{7815B009-830B-43AE-9CA8-EF609809E07C}" destId="{98C3C806-F854-47DC-B649-606FAB1F7EE7}" srcOrd="2" destOrd="0" presId="urn:microsoft.com/office/officeart/2005/8/layout/orgChart1"/>
    <dgm:cxn modelId="{A50F80CB-1DC8-4B1B-92F6-CA07FA6A8218}" type="presParOf" srcId="{DD51340E-95D3-4E57-BEBF-7D50CA65BC81}" destId="{9DB56554-0907-4DA8-860D-F3920B0AC116}" srcOrd="14" destOrd="0" presId="urn:microsoft.com/office/officeart/2005/8/layout/orgChart1"/>
    <dgm:cxn modelId="{70C2D5BA-B1E8-486D-8D85-57369D43B498}" type="presParOf" srcId="{DD51340E-95D3-4E57-BEBF-7D50CA65BC81}" destId="{15C8C869-FF45-47E1-B937-003F483C6EC7}" srcOrd="15" destOrd="0" presId="urn:microsoft.com/office/officeart/2005/8/layout/orgChart1"/>
    <dgm:cxn modelId="{D782E2A5-751A-40E7-89CB-64CC1A05DA1F}" type="presParOf" srcId="{15C8C869-FF45-47E1-B937-003F483C6EC7}" destId="{B1EB9B8E-CFB0-43A4-A833-0F2A8BD8834B}" srcOrd="0" destOrd="0" presId="urn:microsoft.com/office/officeart/2005/8/layout/orgChart1"/>
    <dgm:cxn modelId="{C52912DA-C6AE-428F-B193-76598673E81D}" type="presParOf" srcId="{B1EB9B8E-CFB0-43A4-A833-0F2A8BD8834B}" destId="{FFD22D96-4F30-4408-BE1D-C74389B9F78A}" srcOrd="0" destOrd="0" presId="urn:microsoft.com/office/officeart/2005/8/layout/orgChart1"/>
    <dgm:cxn modelId="{5F3CE13A-132B-43CD-A5BA-0087C54441E3}" type="presParOf" srcId="{B1EB9B8E-CFB0-43A4-A833-0F2A8BD8834B}" destId="{A4416F41-D349-4E0C-8FF0-6745EFAFD23E}" srcOrd="1" destOrd="0" presId="urn:microsoft.com/office/officeart/2005/8/layout/orgChart1"/>
    <dgm:cxn modelId="{8D17440A-0C98-4D28-B201-0037B6B6637B}" type="presParOf" srcId="{15C8C869-FF45-47E1-B937-003F483C6EC7}" destId="{4B706DAC-9FAD-487B-9238-8954506BBD58}" srcOrd="1" destOrd="0" presId="urn:microsoft.com/office/officeart/2005/8/layout/orgChart1"/>
    <dgm:cxn modelId="{3A9813A9-0754-4EF6-9D87-895947D870DF}" type="presParOf" srcId="{15C8C869-FF45-47E1-B937-003F483C6EC7}" destId="{F34D77BF-AAA2-467B-8B2D-533365F53EBA}" srcOrd="2" destOrd="0" presId="urn:microsoft.com/office/officeart/2005/8/layout/orgChart1"/>
    <dgm:cxn modelId="{0724620F-1D37-4980-97E5-6A13FB7AD284}" type="presParOf" srcId="{033C1FCC-5197-43CD-948B-925FBAAB9934}" destId="{D073E406-4820-4AC3-A5AA-AD0919247E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56554-0907-4DA8-860D-F3920B0AC116}">
      <dsp:nvSpPr>
        <dsp:cNvPr id="0" name=""/>
        <dsp:cNvSpPr/>
      </dsp:nvSpPr>
      <dsp:spPr>
        <a:xfrm>
          <a:off x="5746531" y="1661962"/>
          <a:ext cx="5139434" cy="25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23"/>
              </a:lnTo>
              <a:lnTo>
                <a:pt x="5139434" y="127423"/>
              </a:lnTo>
              <a:lnTo>
                <a:pt x="5139434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33DEE-C5FF-4C60-9054-A20B1021520C}">
      <dsp:nvSpPr>
        <dsp:cNvPr id="0" name=""/>
        <dsp:cNvSpPr/>
      </dsp:nvSpPr>
      <dsp:spPr>
        <a:xfrm>
          <a:off x="5746531" y="1661962"/>
          <a:ext cx="3671024" cy="25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23"/>
              </a:lnTo>
              <a:lnTo>
                <a:pt x="3671024" y="127423"/>
              </a:lnTo>
              <a:lnTo>
                <a:pt x="3671024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6380A-0A46-4DED-B019-7CE6503EDE4C}">
      <dsp:nvSpPr>
        <dsp:cNvPr id="0" name=""/>
        <dsp:cNvSpPr/>
      </dsp:nvSpPr>
      <dsp:spPr>
        <a:xfrm>
          <a:off x="5746531" y="1661962"/>
          <a:ext cx="2202614" cy="25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23"/>
              </a:lnTo>
              <a:lnTo>
                <a:pt x="2202614" y="127423"/>
              </a:lnTo>
              <a:lnTo>
                <a:pt x="2202614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84FF1-BA93-4C5B-899D-2452B477F84B}">
      <dsp:nvSpPr>
        <dsp:cNvPr id="0" name=""/>
        <dsp:cNvSpPr/>
      </dsp:nvSpPr>
      <dsp:spPr>
        <a:xfrm>
          <a:off x="5746531" y="1661962"/>
          <a:ext cx="734204" cy="25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23"/>
              </a:lnTo>
              <a:lnTo>
                <a:pt x="734204" y="127423"/>
              </a:lnTo>
              <a:lnTo>
                <a:pt x="734204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BCA4B-3DD7-4BB8-B696-382B721AF5BF}">
      <dsp:nvSpPr>
        <dsp:cNvPr id="0" name=""/>
        <dsp:cNvSpPr/>
      </dsp:nvSpPr>
      <dsp:spPr>
        <a:xfrm>
          <a:off x="5012326" y="1661962"/>
          <a:ext cx="734204" cy="254847"/>
        </a:xfrm>
        <a:custGeom>
          <a:avLst/>
          <a:gdLst/>
          <a:ahLst/>
          <a:cxnLst/>
          <a:rect l="0" t="0" r="0" b="0"/>
          <a:pathLst>
            <a:path>
              <a:moveTo>
                <a:pt x="734204" y="0"/>
              </a:moveTo>
              <a:lnTo>
                <a:pt x="734204" y="127423"/>
              </a:lnTo>
              <a:lnTo>
                <a:pt x="0" y="127423"/>
              </a:lnTo>
              <a:lnTo>
                <a:pt x="0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EE830-CD74-45B9-9EA5-4983CDD45664}">
      <dsp:nvSpPr>
        <dsp:cNvPr id="0" name=""/>
        <dsp:cNvSpPr/>
      </dsp:nvSpPr>
      <dsp:spPr>
        <a:xfrm>
          <a:off x="3543916" y="1661962"/>
          <a:ext cx="2202614" cy="254847"/>
        </a:xfrm>
        <a:custGeom>
          <a:avLst/>
          <a:gdLst/>
          <a:ahLst/>
          <a:cxnLst/>
          <a:rect l="0" t="0" r="0" b="0"/>
          <a:pathLst>
            <a:path>
              <a:moveTo>
                <a:pt x="2202614" y="0"/>
              </a:moveTo>
              <a:lnTo>
                <a:pt x="2202614" y="127423"/>
              </a:lnTo>
              <a:lnTo>
                <a:pt x="0" y="127423"/>
              </a:lnTo>
              <a:lnTo>
                <a:pt x="0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AA690-E16C-4B44-B330-E915841D23F0}">
      <dsp:nvSpPr>
        <dsp:cNvPr id="0" name=""/>
        <dsp:cNvSpPr/>
      </dsp:nvSpPr>
      <dsp:spPr>
        <a:xfrm>
          <a:off x="2075506" y="1661962"/>
          <a:ext cx="3671024" cy="254847"/>
        </a:xfrm>
        <a:custGeom>
          <a:avLst/>
          <a:gdLst/>
          <a:ahLst/>
          <a:cxnLst/>
          <a:rect l="0" t="0" r="0" b="0"/>
          <a:pathLst>
            <a:path>
              <a:moveTo>
                <a:pt x="3671024" y="0"/>
              </a:moveTo>
              <a:lnTo>
                <a:pt x="3671024" y="127423"/>
              </a:lnTo>
              <a:lnTo>
                <a:pt x="0" y="127423"/>
              </a:lnTo>
              <a:lnTo>
                <a:pt x="0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DEFDC-2E20-4722-BD00-BC9AA22C5AF1}">
      <dsp:nvSpPr>
        <dsp:cNvPr id="0" name=""/>
        <dsp:cNvSpPr/>
      </dsp:nvSpPr>
      <dsp:spPr>
        <a:xfrm>
          <a:off x="607096" y="1661962"/>
          <a:ext cx="5139434" cy="254847"/>
        </a:xfrm>
        <a:custGeom>
          <a:avLst/>
          <a:gdLst/>
          <a:ahLst/>
          <a:cxnLst/>
          <a:rect l="0" t="0" r="0" b="0"/>
          <a:pathLst>
            <a:path>
              <a:moveTo>
                <a:pt x="5139434" y="0"/>
              </a:moveTo>
              <a:lnTo>
                <a:pt x="5139434" y="127423"/>
              </a:lnTo>
              <a:lnTo>
                <a:pt x="0" y="127423"/>
              </a:lnTo>
              <a:lnTo>
                <a:pt x="0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AD601-4155-4D0B-A91F-EE29FE038DC0}">
      <dsp:nvSpPr>
        <dsp:cNvPr id="0" name=""/>
        <dsp:cNvSpPr/>
      </dsp:nvSpPr>
      <dsp:spPr>
        <a:xfrm>
          <a:off x="5139750" y="1055181"/>
          <a:ext cx="1213561" cy="606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B-complex</a:t>
          </a:r>
          <a:endParaRPr lang="en-US" sz="1500" kern="1200" dirty="0"/>
        </a:p>
      </dsp:txBody>
      <dsp:txXfrm>
        <a:off x="5139750" y="1055181"/>
        <a:ext cx="1213561" cy="606780"/>
      </dsp:txXfrm>
    </dsp:sp>
    <dsp:sp modelId="{FE9D34A8-A22D-4BA9-90FA-730BE287FEAD}">
      <dsp:nvSpPr>
        <dsp:cNvPr id="0" name=""/>
        <dsp:cNvSpPr/>
      </dsp:nvSpPr>
      <dsp:spPr>
        <a:xfrm>
          <a:off x="315" y="1916809"/>
          <a:ext cx="1213561" cy="606780"/>
        </a:xfrm>
        <a:prstGeom prst="rect">
          <a:avLst/>
        </a:prstGeom>
        <a:solidFill>
          <a:srgbClr val="38F42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B1 (Thiamine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15" y="1916809"/>
        <a:ext cx="1213561" cy="606780"/>
      </dsp:txXfrm>
    </dsp:sp>
    <dsp:sp modelId="{78A1B5E4-7773-4A60-804C-30AF4EDA195B}">
      <dsp:nvSpPr>
        <dsp:cNvPr id="0" name=""/>
        <dsp:cNvSpPr/>
      </dsp:nvSpPr>
      <dsp:spPr>
        <a:xfrm>
          <a:off x="1468725" y="1916809"/>
          <a:ext cx="1213561" cy="606780"/>
        </a:xfrm>
        <a:prstGeom prst="rect">
          <a:avLst/>
        </a:prstGeom>
        <a:solidFill>
          <a:srgbClr val="47EE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B2 (riboflavin)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468725" y="1916809"/>
        <a:ext cx="1213561" cy="606780"/>
      </dsp:txXfrm>
    </dsp:sp>
    <dsp:sp modelId="{F54C73B6-72F8-4C4B-90D7-DEEED1FCACD1}">
      <dsp:nvSpPr>
        <dsp:cNvPr id="0" name=""/>
        <dsp:cNvSpPr/>
      </dsp:nvSpPr>
      <dsp:spPr>
        <a:xfrm>
          <a:off x="2937135" y="1916809"/>
          <a:ext cx="1213561" cy="606780"/>
        </a:xfrm>
        <a:prstGeom prst="rect">
          <a:avLst/>
        </a:prstGeom>
        <a:solidFill>
          <a:srgbClr val="47EE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B3    (Niacin)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937135" y="1916809"/>
        <a:ext cx="1213561" cy="606780"/>
      </dsp:txXfrm>
    </dsp:sp>
    <dsp:sp modelId="{040F12DF-8691-46BB-9A73-F0026D8CF639}">
      <dsp:nvSpPr>
        <dsp:cNvPr id="0" name=""/>
        <dsp:cNvSpPr/>
      </dsp:nvSpPr>
      <dsp:spPr>
        <a:xfrm>
          <a:off x="4405545" y="1916809"/>
          <a:ext cx="1213561" cy="606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B5 (Pantothenic A</a:t>
          </a:r>
          <a:endParaRPr lang="en-US" sz="1500" kern="1200" dirty="0"/>
        </a:p>
      </dsp:txBody>
      <dsp:txXfrm>
        <a:off x="4405545" y="1916809"/>
        <a:ext cx="1213561" cy="606780"/>
      </dsp:txXfrm>
    </dsp:sp>
    <dsp:sp modelId="{CB8E5F67-F753-47CE-B377-32EF4159E496}">
      <dsp:nvSpPr>
        <dsp:cNvPr id="0" name=""/>
        <dsp:cNvSpPr/>
      </dsp:nvSpPr>
      <dsp:spPr>
        <a:xfrm>
          <a:off x="5873954" y="1916809"/>
          <a:ext cx="1213561" cy="606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B6  (Pyridoxine)</a:t>
          </a:r>
          <a:endParaRPr lang="en-US" sz="1500" kern="1200" dirty="0"/>
        </a:p>
      </dsp:txBody>
      <dsp:txXfrm>
        <a:off x="5873954" y="1916809"/>
        <a:ext cx="1213561" cy="606780"/>
      </dsp:txXfrm>
    </dsp:sp>
    <dsp:sp modelId="{F3690406-E94E-4BA8-9DD1-67F454223A16}">
      <dsp:nvSpPr>
        <dsp:cNvPr id="0" name=""/>
        <dsp:cNvSpPr/>
      </dsp:nvSpPr>
      <dsp:spPr>
        <a:xfrm>
          <a:off x="7342364" y="1916809"/>
          <a:ext cx="1213561" cy="606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B7 (Biotin)</a:t>
          </a:r>
          <a:endParaRPr lang="en-US" sz="1500" kern="1200" dirty="0"/>
        </a:p>
      </dsp:txBody>
      <dsp:txXfrm>
        <a:off x="7342364" y="1916809"/>
        <a:ext cx="1213561" cy="606780"/>
      </dsp:txXfrm>
    </dsp:sp>
    <dsp:sp modelId="{9B3F48E2-4598-4067-9501-8B232F5B1C62}">
      <dsp:nvSpPr>
        <dsp:cNvPr id="0" name=""/>
        <dsp:cNvSpPr/>
      </dsp:nvSpPr>
      <dsp:spPr>
        <a:xfrm>
          <a:off x="8810774" y="1916809"/>
          <a:ext cx="1213561" cy="606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B9               (Folic Acid)</a:t>
          </a:r>
          <a:endParaRPr lang="en-US" sz="1500" kern="1200" dirty="0"/>
        </a:p>
      </dsp:txBody>
      <dsp:txXfrm>
        <a:off x="8810774" y="1916809"/>
        <a:ext cx="1213561" cy="606780"/>
      </dsp:txXfrm>
    </dsp:sp>
    <dsp:sp modelId="{FFD22D96-4F30-4408-BE1D-C74389B9F78A}">
      <dsp:nvSpPr>
        <dsp:cNvPr id="0" name=""/>
        <dsp:cNvSpPr/>
      </dsp:nvSpPr>
      <dsp:spPr>
        <a:xfrm>
          <a:off x="10279184" y="1916809"/>
          <a:ext cx="1213561" cy="606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B12 (</a:t>
          </a:r>
          <a:r>
            <a:rPr lang="en-US" sz="1500" kern="1200" dirty="0" err="1" smtClean="0"/>
            <a:t>Cobalamins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10279184" y="1916809"/>
        <a:ext cx="1213561" cy="60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22C4-F1B0-4C23-9857-D0276CBE4D55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62F2B-CE06-4438-B0F8-2818B266A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7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cyl_carrier_protein" TargetMode="External"/><Relationship Id="rId7" Type="http://schemas.openxmlformats.org/officeDocument/2006/relationships/hyperlink" Target="http://en.wikipedia.org/wiki/Pantothenic_acid#cite_note-Combs-16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Pantothenic_acid#cite_note-Gropper.2C_S._S_2009-8" TargetMode="External"/><Relationship Id="rId5" Type="http://schemas.openxmlformats.org/officeDocument/2006/relationships/hyperlink" Target="http://en.wikipedia.org/wiki/Pantetheine_hydrolase" TargetMode="External"/><Relationship Id="rId4" Type="http://schemas.openxmlformats.org/officeDocument/2006/relationships/hyperlink" Target="http://en.wikipedia.org/wiki/Pantothenic_acid#cite_note-Trumbo.2C_P._R._2006_pp.462-467-17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44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4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53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8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found in foods, most pantothenic acid is in the form of CoA or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Acyl carrier protein"/>
              </a:rPr>
              <a:t>acyl carrier protein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(ACP). For the intestinal cells to absorb this vitamin, it must be converted into free pantothenic acid.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[17]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the lumen of the intestine, CoA and ACP are hydrolyzed into 4'-phosphopantetheine.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[17]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4'-phosphopantetheine is then dephosphorylated into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pantetheine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[17]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Pantetheine hydrolase"/>
              </a:rPr>
              <a:t>Pantetheinase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 intestinal enzyme, then hydrolyzes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pantetheine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into free pantothenic acid.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[17]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 pantothenic acid is absorbed into intestinal cells via 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saturable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sodium-dependent active transport system.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[8]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At high levels of intake, when this mechanism is saturated, some pantothenic acid may also be absorbed via passive diffusion.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[16]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 intake increases 10-fold, however, absorption rate decreases to 10%.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[8]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72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64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34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Uric acid is efficient</a:t>
            </a:r>
            <a:r>
              <a:rPr lang="en-US" baseline="0" dirty="0" smtClean="0"/>
              <a:t> water soluble, antioxidant in blood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66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692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5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Vital Amines: important</a:t>
            </a:r>
            <a:r>
              <a:rPr lang="en-US" baseline="0" dirty="0" smtClean="0"/>
              <a:t> for growth &amp; thought to be Amines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734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787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16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Vital Amines: important</a:t>
            </a:r>
            <a:r>
              <a:rPr lang="en-US" baseline="0" dirty="0" smtClean="0"/>
              <a:t> for growth &amp; thought to be Amines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7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Vital Amines: important</a:t>
            </a:r>
            <a:r>
              <a:rPr lang="en-US" baseline="0" dirty="0" smtClean="0"/>
              <a:t> for growth &amp; thought to be Amines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44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Vital Amines: important</a:t>
            </a:r>
            <a:r>
              <a:rPr lang="en-US" baseline="0" dirty="0" smtClean="0"/>
              <a:t> for growth &amp; thought to be Amines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83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Vital Amines: important</a:t>
            </a:r>
            <a:r>
              <a:rPr lang="en-US" baseline="0" dirty="0" smtClean="0"/>
              <a:t> for growth &amp; thought to be Amines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1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Chemically distinct  but similar properties,</a:t>
            </a:r>
            <a:r>
              <a:rPr lang="en-US" baseline="0" dirty="0" smtClean="0"/>
              <a:t> act in synergy, that’s why clubbed together as B-complex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50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8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5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9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4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32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563-5A14-4DC8-8C86-A4C979B24D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76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4265-DFF8-43FA-9DB1-3B9FE09271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48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A000-1DEF-4C07-B625-FF77AFB4B8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85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FB5-735D-436A-9253-CAFA0215F9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89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4E3C-A212-41BA-80E5-2F7FEDF33D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30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707E-6DFF-4F14-BC04-19B110E18D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73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23FC-5C1A-4D5C-B52A-B69A696A95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64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B0C7-8E05-460F-BB21-D82D0F99B7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2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692C-2236-46F6-A010-15A58AC754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17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F8E9-0062-4DF1-912D-4DAD36BDD1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61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F21-1456-43BE-B6E7-9411BF694A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3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8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9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1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2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67A4F-5242-4F03-B76A-E31F8AF10FD9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7469D-24FE-4C7D-9E9A-D3270742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D75FE-20A0-4498-B400-4C9ABFC780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19-Mar-14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AIKC/SYB/2014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B8DE-042C-4052-A3C3-9ED0D37F9A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1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VITAMINS-5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Shariq Syed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326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B5 : What’s the role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3779" y="1825625"/>
            <a:ext cx="11556124" cy="4401754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B5 is an important component of </a:t>
            </a:r>
            <a:r>
              <a:rPr lang="en-US" b="1" u="sng" dirty="0" smtClean="0"/>
              <a:t>coenzyme A (CoA)</a:t>
            </a:r>
          </a:p>
          <a:p>
            <a:pPr lvl="1"/>
            <a:r>
              <a:rPr lang="en-US" u="sng" dirty="0" smtClean="0"/>
              <a:t>Role of CoA</a:t>
            </a:r>
          </a:p>
          <a:p>
            <a:pPr lvl="2"/>
            <a:r>
              <a:rPr lang="en-US" sz="2400" dirty="0" smtClean="0"/>
              <a:t>Required </a:t>
            </a:r>
            <a:r>
              <a:rPr lang="en-US" sz="2400" dirty="0"/>
              <a:t>for chemical reactions that </a:t>
            </a:r>
            <a:r>
              <a:rPr lang="en-US" sz="2400" u="sng" dirty="0"/>
              <a:t>generate energy from food </a:t>
            </a:r>
            <a:r>
              <a:rPr lang="en-US" sz="2400" dirty="0"/>
              <a:t>(fat, carbohydrates, and proteins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u="sng" dirty="0" smtClean="0"/>
              <a:t>Synthesis </a:t>
            </a:r>
            <a:r>
              <a:rPr lang="en-US" sz="2400" dirty="0"/>
              <a:t>of </a:t>
            </a:r>
            <a:r>
              <a:rPr lang="en-US" sz="2400" dirty="0" smtClean="0"/>
              <a:t>essential </a:t>
            </a:r>
            <a:r>
              <a:rPr lang="en-US" sz="2400" dirty="0"/>
              <a:t>fats, cholesterol</a:t>
            </a:r>
            <a:r>
              <a:rPr lang="en-US" sz="2400" dirty="0" smtClean="0"/>
              <a:t>, </a:t>
            </a:r>
            <a:r>
              <a:rPr lang="en-US" sz="2400" dirty="0"/>
              <a:t>steroid hormones </a:t>
            </a:r>
            <a:r>
              <a:rPr lang="en-US" sz="2400" dirty="0" smtClean="0"/>
              <a:t>, acetylcholine</a:t>
            </a:r>
            <a:r>
              <a:rPr lang="en-US" sz="2400" dirty="0"/>
              <a:t>, </a:t>
            </a:r>
            <a:r>
              <a:rPr lang="en-US" sz="2400" dirty="0" smtClean="0"/>
              <a:t>melatonin and </a:t>
            </a:r>
            <a:r>
              <a:rPr lang="en-US" sz="2400" dirty="0" err="1" smtClean="0"/>
              <a:t>Heme</a:t>
            </a:r>
            <a:endParaRPr lang="en-US" sz="2400" dirty="0" smtClean="0"/>
          </a:p>
          <a:p>
            <a:pPr lvl="2"/>
            <a:r>
              <a:rPr lang="en-US" sz="2400" dirty="0" smtClean="0"/>
              <a:t>Metabolism </a:t>
            </a:r>
            <a:r>
              <a:rPr lang="en-US" sz="2400" dirty="0"/>
              <a:t>of a number of drugs and toxins by the liver 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B5 </a:t>
            </a:r>
            <a:r>
              <a:rPr lang="en-US" dirty="0"/>
              <a:t>is an important component of </a:t>
            </a:r>
            <a:r>
              <a:rPr lang="en-US" b="1" u="sng" dirty="0" smtClean="0"/>
              <a:t>acyl-carrier protein</a:t>
            </a:r>
          </a:p>
          <a:p>
            <a:pPr lvl="2"/>
            <a:r>
              <a:rPr lang="en-US" sz="2400" dirty="0"/>
              <a:t>R</a:t>
            </a:r>
            <a:r>
              <a:rPr lang="en-US" sz="2400" dirty="0" smtClean="0"/>
              <a:t>equired </a:t>
            </a:r>
            <a:r>
              <a:rPr lang="en-US" sz="2400" dirty="0"/>
              <a:t>for the synthesis of fatty acids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288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B5 : Deficiency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11136086" cy="4530726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Naturally  occurring </a:t>
            </a:r>
            <a:r>
              <a:rPr lang="en-US" sz="2800" u="sng" dirty="0" smtClean="0"/>
              <a:t>deficiency is rare in humans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Only observed in cases of sever malnutrition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Experimentally induced deficiency: </a:t>
            </a:r>
            <a:r>
              <a:rPr lang="en-US" sz="2800" dirty="0"/>
              <a:t> headache, fatigue, insomnia, intestinal </a:t>
            </a:r>
            <a:r>
              <a:rPr lang="en-US" sz="2800" dirty="0" smtClean="0"/>
              <a:t>disturbances, numbness </a:t>
            </a:r>
            <a:r>
              <a:rPr lang="en-US" sz="2800" dirty="0"/>
              <a:t>and tingling of their hands and </a:t>
            </a:r>
            <a:r>
              <a:rPr lang="en-US" sz="2800" dirty="0" smtClean="0"/>
              <a:t>feet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Research </a:t>
            </a:r>
            <a:r>
              <a:rPr lang="en-US" sz="2800" dirty="0" smtClean="0"/>
              <a:t>on experimental animals to understand deficiency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Symptoms show the diverse role of </a:t>
            </a:r>
            <a:r>
              <a:rPr lang="en-US" sz="2800" dirty="0" err="1" smtClean="0"/>
              <a:t>Vit</a:t>
            </a:r>
            <a:r>
              <a:rPr lang="en-US" sz="2800" dirty="0" smtClean="0"/>
              <a:t> B5 as a part of CoA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5645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B5 : How much do we need 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2342419"/>
            <a:ext cx="63613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Infants : 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1.8 </a:t>
            </a:r>
            <a:r>
              <a:rPr lang="en-US" sz="3200" dirty="0">
                <a:solidFill>
                  <a:prstClr val="black"/>
                </a:solidFill>
              </a:rPr>
              <a:t>mg/day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Children: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2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– 4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mg/day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Adults: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5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mg/day</a:t>
            </a:r>
          </a:p>
        </p:txBody>
      </p:sp>
    </p:spTree>
    <p:extLst>
      <p:ext uri="{BB962C8B-B14F-4D97-AF65-F5344CB8AC3E}">
        <p14:creationId xmlns:p14="http://schemas.microsoft.com/office/powerpoint/2010/main" val="21625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B5 : Food Source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9519" y="2528730"/>
            <a:ext cx="3857994" cy="34673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599" y="1818805"/>
            <a:ext cx="71312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Rich sources </a:t>
            </a:r>
            <a:r>
              <a:rPr lang="en-US" sz="2400" dirty="0" smtClean="0"/>
              <a:t>include </a:t>
            </a:r>
            <a:r>
              <a:rPr lang="en-US" sz="2400" dirty="0"/>
              <a:t>liver and kidney, yeast, egg yolk, and </a:t>
            </a:r>
            <a:r>
              <a:rPr lang="en-US" sz="2400" dirty="0" smtClean="0"/>
              <a:t>broccoli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Fish, shellfish, chicken, milk, yogurt, </a:t>
            </a:r>
            <a:r>
              <a:rPr lang="en-US" sz="2400" dirty="0" smtClean="0"/>
              <a:t>mushrooms</a:t>
            </a:r>
            <a:r>
              <a:rPr lang="en-US" sz="2400" dirty="0"/>
              <a:t>, avocado, and sweet potatoes are also good </a:t>
            </a:r>
            <a:r>
              <a:rPr lang="en-US" sz="2400" dirty="0" smtClean="0"/>
              <a:t>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When found in foods, most pantothenic acid is in the form of CoA or acyl carrier protein (ACP</a:t>
            </a:r>
            <a:r>
              <a:rPr lang="en-US" sz="2400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CoA and ACP are hydrolyzed into 4'-</a:t>
            </a:r>
            <a:r>
              <a:rPr lang="en-US" sz="2400" dirty="0" smtClean="0"/>
              <a:t>phosphopantetheine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4'-</a:t>
            </a:r>
            <a:r>
              <a:rPr lang="en-US" sz="2400" dirty="0" smtClean="0"/>
              <a:t>phospho-pantetheine </a:t>
            </a:r>
            <a:r>
              <a:rPr lang="en-US" sz="2400" dirty="0"/>
              <a:t>is then dephosphorylated into </a:t>
            </a:r>
            <a:r>
              <a:rPr lang="en-US" sz="2400" dirty="0" err="1" smtClean="0"/>
              <a:t>pantetheine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/>
              <a:t>Pantetheine</a:t>
            </a:r>
            <a:r>
              <a:rPr lang="en-US" sz="2400" dirty="0" smtClean="0"/>
              <a:t> </a:t>
            </a:r>
            <a:r>
              <a:rPr lang="en-US" sz="2400" dirty="0" err="1" smtClean="0"/>
              <a:t>hydrolysed</a:t>
            </a:r>
            <a:r>
              <a:rPr lang="en-US" sz="2400" dirty="0" smtClean="0"/>
              <a:t> into </a:t>
            </a:r>
            <a:r>
              <a:rPr lang="en-US" sz="2400" dirty="0"/>
              <a:t>free pantothenic acid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413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</a:t>
            </a:r>
            <a:r>
              <a:rPr lang="en-US" dirty="0" smtClean="0"/>
              <a:t>B6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2112579"/>
            <a:ext cx="112881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irst </a:t>
            </a:r>
            <a:r>
              <a:rPr lang="en-US" sz="2400" dirty="0"/>
              <a:t>isolated in the 1930s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Three compounds typically referred to as </a:t>
            </a:r>
            <a:r>
              <a:rPr lang="en-US" sz="2400" dirty="0" err="1" smtClean="0"/>
              <a:t>Vit</a:t>
            </a:r>
            <a:r>
              <a:rPr lang="en-US" sz="2400" dirty="0" smtClean="0"/>
              <a:t> B6: </a:t>
            </a:r>
            <a:r>
              <a:rPr lang="en-US" sz="2400" b="1" u="sng" dirty="0" smtClean="0"/>
              <a:t>Pyridoxine, </a:t>
            </a:r>
            <a:r>
              <a:rPr lang="en-US" sz="2400" b="1" u="sng" dirty="0" err="1" smtClean="0"/>
              <a:t>Pyridoxal</a:t>
            </a:r>
            <a:r>
              <a:rPr lang="en-US" sz="2400" b="1" u="sng" dirty="0" smtClean="0"/>
              <a:t>, </a:t>
            </a:r>
            <a:r>
              <a:rPr lang="en-US" sz="2400" b="1" u="sng" dirty="0" err="1" smtClean="0"/>
              <a:t>Pyridoxamine</a:t>
            </a:r>
            <a:endParaRPr lang="en-US" sz="24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phosphate ester derivative </a:t>
            </a:r>
            <a:r>
              <a:rPr lang="en-US" sz="2400" b="1" u="sng" dirty="0" err="1" smtClean="0"/>
              <a:t>Pyridoxal</a:t>
            </a:r>
            <a:r>
              <a:rPr lang="en-US" sz="2400" b="1" u="sng" dirty="0" smtClean="0"/>
              <a:t> </a:t>
            </a:r>
            <a:r>
              <a:rPr lang="en-US" sz="2400" b="1" u="sng" dirty="0"/>
              <a:t>5'-phosphate (PLP) is the </a:t>
            </a:r>
            <a:r>
              <a:rPr lang="en-US" sz="2400" b="1" u="sng" dirty="0" smtClean="0"/>
              <a:t>Active form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PLP </a:t>
            </a:r>
            <a:r>
              <a:rPr lang="en-US" sz="2400" dirty="0"/>
              <a:t>has </a:t>
            </a:r>
            <a:r>
              <a:rPr lang="en-US" sz="2400" dirty="0" smtClean="0"/>
              <a:t>an important role </a:t>
            </a:r>
            <a:r>
              <a:rPr lang="en-US" sz="2400" dirty="0"/>
              <a:t>in human metabolism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09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B6 Structure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445" y="2389307"/>
            <a:ext cx="5576918" cy="27709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4338" y="5443348"/>
            <a:ext cx="5975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Based </a:t>
            </a:r>
            <a:r>
              <a:rPr lang="en-US" sz="2400" dirty="0"/>
              <a:t>on a </a:t>
            </a:r>
            <a:r>
              <a:rPr lang="en-US" sz="2400" b="1" u="sng" dirty="0" smtClean="0"/>
              <a:t>Pyridine ring</a:t>
            </a:r>
            <a:r>
              <a:rPr lang="en-US" sz="2400" dirty="0" smtClean="0"/>
              <a:t>, </a:t>
            </a:r>
            <a:r>
              <a:rPr lang="en-US" sz="2400" dirty="0"/>
              <a:t>with hydroxyl, methyl, and </a:t>
            </a:r>
            <a:r>
              <a:rPr lang="en-US" sz="2400" dirty="0" err="1"/>
              <a:t>hydroxymethyl</a:t>
            </a:r>
            <a:r>
              <a:rPr lang="en-US" sz="2400" dirty="0"/>
              <a:t> substituents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00" y="2390527"/>
            <a:ext cx="2781300" cy="16478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06932" y="5426415"/>
            <a:ext cx="328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Pyridoxal</a:t>
            </a:r>
            <a:r>
              <a:rPr lang="en-US" sz="2400" dirty="0" smtClean="0"/>
              <a:t> </a:t>
            </a:r>
            <a:r>
              <a:rPr lang="en-US" sz="2400" dirty="0" err="1" smtClean="0"/>
              <a:t>Phophate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0346267" y="2389307"/>
            <a:ext cx="1303866" cy="13190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B6 : What’s the role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136086" cy="4401754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PLP</a:t>
            </a:r>
            <a:r>
              <a:rPr lang="en-US" dirty="0"/>
              <a:t> plays a vital role in the function of </a:t>
            </a:r>
            <a:r>
              <a:rPr lang="en-US" b="1" u="sng" dirty="0"/>
              <a:t>approximately 100 enzymes </a:t>
            </a:r>
            <a:r>
              <a:rPr lang="en-US" dirty="0"/>
              <a:t>that catalyze essential chemical reactions in the human </a:t>
            </a:r>
            <a:r>
              <a:rPr lang="en-US" dirty="0" smtClean="0"/>
              <a:t>body</a:t>
            </a:r>
          </a:p>
          <a:p>
            <a:pPr lvl="1"/>
            <a:endParaRPr lang="en-US" dirty="0" smtClean="0"/>
          </a:p>
          <a:p>
            <a:pPr lvl="1"/>
            <a:r>
              <a:rPr lang="en-US" b="1" u="sng" dirty="0" smtClean="0"/>
              <a:t>Coenzyme </a:t>
            </a:r>
            <a:r>
              <a:rPr lang="en-US" b="1" u="sng" dirty="0"/>
              <a:t>for </a:t>
            </a:r>
            <a:endParaRPr lang="en-US" b="1" u="sng" dirty="0" smtClean="0"/>
          </a:p>
          <a:p>
            <a:pPr lvl="2"/>
            <a:r>
              <a:rPr lang="en-US" sz="2400" dirty="0" smtClean="0"/>
              <a:t>glycogen </a:t>
            </a:r>
            <a:r>
              <a:rPr lang="en-US" sz="2400" dirty="0" err="1"/>
              <a:t>phosphorylase</a:t>
            </a:r>
            <a:r>
              <a:rPr lang="en-US" sz="2400" dirty="0"/>
              <a:t>, an enzyme that catalyzes the release of glucose from stored </a:t>
            </a:r>
            <a:r>
              <a:rPr lang="en-US" sz="2400" dirty="0" smtClean="0"/>
              <a:t>glycogen</a:t>
            </a:r>
          </a:p>
          <a:p>
            <a:pPr lvl="2"/>
            <a:r>
              <a:rPr lang="en-US" sz="2400" dirty="0" smtClean="0"/>
              <a:t>generating </a:t>
            </a:r>
            <a:r>
              <a:rPr lang="en-US" sz="2400" dirty="0"/>
              <a:t>glucose from amino </a:t>
            </a:r>
            <a:r>
              <a:rPr lang="en-US" sz="2400" dirty="0" smtClean="0"/>
              <a:t>acids</a:t>
            </a:r>
          </a:p>
          <a:p>
            <a:pPr lvl="1"/>
            <a:endParaRPr lang="en-US" dirty="0" smtClean="0"/>
          </a:p>
          <a:p>
            <a:pPr lvl="1"/>
            <a:r>
              <a:rPr lang="en-US" b="1" u="sng" dirty="0" smtClean="0"/>
              <a:t>Synthesis </a:t>
            </a:r>
            <a:r>
              <a:rPr lang="en-US" b="1" u="sng" dirty="0"/>
              <a:t>of </a:t>
            </a:r>
          </a:p>
          <a:p>
            <a:pPr lvl="2"/>
            <a:r>
              <a:rPr lang="en-US" sz="2400" dirty="0" smtClean="0"/>
              <a:t>Neurotransmitter- serotonin</a:t>
            </a:r>
          </a:p>
          <a:p>
            <a:pPr lvl="2"/>
            <a:r>
              <a:rPr lang="en-US" sz="2400" dirty="0" err="1"/>
              <a:t>H</a:t>
            </a:r>
            <a:r>
              <a:rPr lang="en-US" sz="2400" dirty="0" err="1" smtClean="0"/>
              <a:t>eme</a:t>
            </a:r>
            <a:r>
              <a:rPr lang="en-US" sz="2400" dirty="0"/>
              <a:t>, an iron-containing component of </a:t>
            </a:r>
            <a:r>
              <a:rPr lang="en-US" sz="2400" dirty="0" smtClean="0"/>
              <a:t>hemoglobin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2608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B6 : What’s the role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136086" cy="4401754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Hormonal function: </a:t>
            </a:r>
          </a:p>
          <a:p>
            <a:pPr lvl="2"/>
            <a:r>
              <a:rPr lang="en-US" sz="2400" dirty="0" smtClean="0"/>
              <a:t>Inhibits </a:t>
            </a:r>
            <a:r>
              <a:rPr lang="en-US" sz="2400" dirty="0"/>
              <a:t>the binding of steroid hormones, thus decreasing their effects</a:t>
            </a:r>
            <a:endParaRPr lang="en-US" dirty="0" smtClean="0"/>
          </a:p>
          <a:p>
            <a:pPr lvl="1"/>
            <a:endParaRPr lang="en-US" b="1" u="sng" dirty="0" smtClean="0"/>
          </a:p>
          <a:p>
            <a:pPr lvl="1"/>
            <a:r>
              <a:rPr lang="en-US" b="1" u="sng" dirty="0" smtClean="0"/>
              <a:t>Nucleic Acid Synthesis </a:t>
            </a:r>
            <a:endParaRPr lang="en-US" b="1" u="sng" dirty="0"/>
          </a:p>
          <a:p>
            <a:pPr lvl="2"/>
            <a:r>
              <a:rPr lang="en-US" sz="2400" dirty="0" smtClean="0"/>
              <a:t>Coenzyme for synthesis of nucleic acids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922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B6 : Deficiency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11136086" cy="453072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Severe deficiency of vitamin B</a:t>
            </a:r>
            <a:r>
              <a:rPr lang="en-US" baseline="-25000" dirty="0"/>
              <a:t>6</a:t>
            </a:r>
            <a:r>
              <a:rPr lang="en-US" dirty="0"/>
              <a:t> is </a:t>
            </a:r>
            <a:r>
              <a:rPr lang="en-US" dirty="0" smtClean="0"/>
              <a:t>uncommon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Alcoholics </a:t>
            </a:r>
            <a:r>
              <a:rPr lang="en-US" dirty="0"/>
              <a:t>are thought to be most at risk of vitamin B</a:t>
            </a:r>
            <a:r>
              <a:rPr lang="en-US" baseline="-25000" dirty="0"/>
              <a:t>6</a:t>
            </a:r>
            <a:r>
              <a:rPr lang="en-US" dirty="0"/>
              <a:t> deficiency due to </a:t>
            </a:r>
            <a:r>
              <a:rPr lang="en-US" b="1" u="sng" dirty="0" smtClean="0"/>
              <a:t>low dietary intakes and impaired metabolism of the vitamin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Studies suggest that deficiency results in: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Abnormal EEG patterns</a:t>
            </a:r>
          </a:p>
          <a:p>
            <a:pPr lvl="2"/>
            <a:r>
              <a:rPr lang="en-US" dirty="0" smtClean="0"/>
              <a:t>Neurologic symptoms</a:t>
            </a:r>
          </a:p>
          <a:p>
            <a:pPr lvl="2"/>
            <a:r>
              <a:rPr lang="en-US" dirty="0" smtClean="0"/>
              <a:t>Inflammation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62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B6 : How much do we need 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2342419"/>
            <a:ext cx="63613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Infants : 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0.1 – 0.3 </a:t>
            </a:r>
            <a:r>
              <a:rPr lang="en-US" sz="3200" dirty="0">
                <a:solidFill>
                  <a:prstClr val="black"/>
                </a:solidFill>
              </a:rPr>
              <a:t>mg/day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Children: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 0.5 – 1.0 mg/day</a:t>
            </a:r>
            <a:endParaRPr lang="en-US" sz="32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Adults: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 1.3 mg/day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last lecture</a:t>
            </a:r>
          </a:p>
          <a:p>
            <a:endParaRPr lang="en-US" dirty="0" smtClean="0"/>
          </a:p>
          <a:p>
            <a:r>
              <a:rPr lang="en-US" dirty="0" smtClean="0"/>
              <a:t>Summarize what’s done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3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B6 : Food Source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4335" y="2484656"/>
            <a:ext cx="3843329" cy="307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</a:t>
            </a:r>
            <a:r>
              <a:rPr lang="en-US" dirty="0" smtClean="0"/>
              <a:t>B7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2112579"/>
            <a:ext cx="1097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Also known as </a:t>
            </a:r>
            <a:r>
              <a:rPr lang="pt-BR" sz="2800" u="sng" dirty="0"/>
              <a:t>vitamin H</a:t>
            </a:r>
            <a:r>
              <a:rPr lang="pt-BR" sz="2800" dirty="0"/>
              <a:t> or </a:t>
            </a:r>
            <a:r>
              <a:rPr lang="pt-BR" sz="2800" u="sng" dirty="0"/>
              <a:t>coenzyme </a:t>
            </a:r>
            <a:r>
              <a:rPr lang="pt-BR" sz="2800" u="sng" dirty="0" smtClean="0"/>
              <a:t>R</a:t>
            </a:r>
            <a:r>
              <a:rPr lang="pt-BR" sz="2800" dirty="0" smtClean="0"/>
              <a:t> or </a:t>
            </a:r>
            <a:r>
              <a:rPr lang="pt-BR" sz="2800" u="sng" dirty="0" smtClean="0"/>
              <a:t>Biotin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Biotin </a:t>
            </a:r>
            <a:r>
              <a:rPr lang="en-US" sz="2800" dirty="0"/>
              <a:t>is necessary for </a:t>
            </a: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cell </a:t>
            </a:r>
            <a:r>
              <a:rPr lang="en-US" sz="2800" u="sng" dirty="0"/>
              <a:t>growth,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production </a:t>
            </a:r>
            <a:r>
              <a:rPr lang="en-US" sz="2800" u="sng" dirty="0"/>
              <a:t>of fatty acids, </a:t>
            </a:r>
            <a:endParaRPr lang="en-US" sz="2800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metabolism </a:t>
            </a:r>
            <a:r>
              <a:rPr lang="en-US" sz="2800" u="sng" dirty="0"/>
              <a:t>of fats and amino acids</a:t>
            </a:r>
            <a:endParaRPr lang="en-US" sz="28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Synthesized </a:t>
            </a:r>
            <a:r>
              <a:rPr lang="en-US" sz="2800" dirty="0"/>
              <a:t>only by </a:t>
            </a:r>
            <a:r>
              <a:rPr lang="en-US" sz="2800" u="sng" dirty="0"/>
              <a:t>bacteria, yeasts, molds, algae</a:t>
            </a:r>
            <a:r>
              <a:rPr lang="en-US" sz="2800" dirty="0"/>
              <a:t>, and some </a:t>
            </a:r>
            <a:r>
              <a:rPr lang="en-US" sz="2800" u="sng" dirty="0"/>
              <a:t>plant species</a:t>
            </a:r>
            <a:endParaRPr lang="en-US" sz="28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130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</a:t>
            </a:r>
            <a:r>
              <a:rPr lang="en-US" dirty="0" smtClean="0"/>
              <a:t>B7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929" y="2628900"/>
            <a:ext cx="3936471" cy="21971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3302000" y="3877733"/>
            <a:ext cx="3454400" cy="8466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4669" y="2649171"/>
            <a:ext cx="3234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Tetra-hydro-</a:t>
            </a:r>
            <a:r>
              <a:rPr lang="en-US" sz="2400" dirty="0" err="1" smtClean="0"/>
              <a:t>imidizalone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122785" y="4780993"/>
            <a:ext cx="3054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tetra-hydro-</a:t>
            </a:r>
            <a:r>
              <a:rPr lang="en-US" sz="2400" dirty="0" err="1" smtClean="0"/>
              <a:t>thiophene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784195" y="4808252"/>
            <a:ext cx="1646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valeric</a:t>
            </a:r>
            <a:r>
              <a:rPr lang="en-US" sz="2400" dirty="0"/>
              <a:t> acid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23733" y="3200400"/>
            <a:ext cx="745067" cy="2201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216929" y="4639733"/>
            <a:ext cx="524404" cy="3720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179733" y="4669366"/>
            <a:ext cx="474134" cy="3833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726506"/>
          </a:xfrm>
        </p:spPr>
        <p:txBody>
          <a:bodyPr/>
          <a:lstStyle/>
          <a:p>
            <a:r>
              <a:rPr lang="en-US" dirty="0" smtClean="0"/>
              <a:t>Riboflavin exists in body as a part of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Pop Quiz !!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9051" y="2811439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FAD, FMN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895834" y="4509353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Don’t know, I’m busy preparing for exams!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886735" y="2822812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FTD, FSH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2224586" y="4444030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NAD, NADH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1952817" y="2590799"/>
            <a:ext cx="3057098" cy="15149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7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26506"/>
          </a:xfrm>
        </p:spPr>
        <p:txBody>
          <a:bodyPr/>
          <a:lstStyle/>
          <a:p>
            <a:r>
              <a:rPr lang="en-US" dirty="0" err="1" smtClean="0"/>
              <a:t>Ariboflavinosis</a:t>
            </a:r>
            <a:r>
              <a:rPr lang="en-US" dirty="0" smtClean="0"/>
              <a:t> is due to deficiency of vitamin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Pop Quiz !!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9051" y="2811439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B2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895834" y="4509353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Sorry forgot, too many B’s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886735" y="2822812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B12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2224586" y="4444030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B3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1972102" y="2606947"/>
            <a:ext cx="3057098" cy="15149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26506"/>
          </a:xfrm>
        </p:spPr>
        <p:txBody>
          <a:bodyPr>
            <a:normAutofit/>
          </a:bodyPr>
          <a:lstStyle/>
          <a:p>
            <a:r>
              <a:rPr lang="en-US" dirty="0" smtClean="0"/>
              <a:t>Vitamin B3 gets incorporated with which compound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Pop Quiz !!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9051" y="2811439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NAD	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895834" y="4509353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Sorry , Don’t know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886735" y="2822812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DAD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2224586" y="4444030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FAD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1940483" y="2606947"/>
            <a:ext cx="3057098" cy="15149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9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26506"/>
          </a:xfrm>
        </p:spPr>
        <p:txBody>
          <a:bodyPr>
            <a:normAutofit/>
          </a:bodyPr>
          <a:lstStyle/>
          <a:p>
            <a:r>
              <a:rPr lang="en-US" dirty="0" smtClean="0"/>
              <a:t>Severe </a:t>
            </a:r>
            <a:r>
              <a:rPr lang="en-US" dirty="0" smtClean="0"/>
              <a:t>Niacin deficiency is medically termed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Pop Quiz !!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9051" y="2811439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Allegra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895834" y="4509353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Sorry , Don’t know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886735" y="2822812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Pellagra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2224586" y="4444030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Deodra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5738885" y="2573533"/>
            <a:ext cx="3057098" cy="15149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9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 Complex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AIKC/FYB/2014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32380157"/>
              </p:ext>
            </p:extLst>
          </p:nvPr>
        </p:nvGraphicFramePr>
        <p:xfrm>
          <a:off x="378373" y="2948152"/>
          <a:ext cx="11493062" cy="3578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2112579"/>
            <a:ext cx="9819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Group of water soluble vitamins, chemically distinct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Play an important role in metabolism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0221" y="4639172"/>
            <a:ext cx="3701779" cy="129653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B5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086822"/>
            <a:ext cx="1097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B5 or Pantothenic acid or </a:t>
            </a:r>
            <a:r>
              <a:rPr lang="en-US" sz="2800" dirty="0" err="1" smtClean="0"/>
              <a:t>pantothenate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Name derived  from the Greek “</a:t>
            </a:r>
            <a:r>
              <a:rPr lang="en-US" sz="2800" i="1" dirty="0" err="1" smtClean="0"/>
              <a:t>pantothen</a:t>
            </a:r>
            <a:r>
              <a:rPr lang="en-US" sz="2800" i="1" dirty="0" smtClean="0"/>
              <a:t>”</a:t>
            </a:r>
            <a:r>
              <a:rPr lang="en-US" sz="2800" dirty="0" smtClean="0"/>
              <a:t> meaning "from everywhere“ as small quantities of pantothenic acid are found in nearly every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Pantothenic acid was discovered by Roger J. Williams in 1933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Required </a:t>
            </a:r>
            <a:r>
              <a:rPr lang="en-US" sz="2800" dirty="0" smtClean="0"/>
              <a:t>to synthesize coenzyme-A (CoA)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 smtClean="0"/>
              <a:t>Synthesize</a:t>
            </a:r>
            <a:r>
              <a:rPr lang="en-US" sz="2800" dirty="0" smtClean="0"/>
              <a:t> and </a:t>
            </a:r>
            <a:r>
              <a:rPr lang="en-US" sz="2800" b="1" u="sng" dirty="0" smtClean="0"/>
              <a:t>metabolize</a:t>
            </a:r>
            <a:r>
              <a:rPr lang="en-US" sz="2800" dirty="0" smtClean="0"/>
              <a:t> </a:t>
            </a:r>
            <a:r>
              <a:rPr lang="en-US" sz="2800" dirty="0" smtClean="0"/>
              <a:t>: Proteins</a:t>
            </a:r>
            <a:r>
              <a:rPr lang="en-US" sz="2800" dirty="0" smtClean="0"/>
              <a:t>, carbohydrates, and fats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025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B5 Structure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512" y="2616692"/>
            <a:ext cx="3686175" cy="1238250"/>
          </a:xfrm>
          <a:prstGeom prst="rect">
            <a:avLst/>
          </a:prstGeom>
        </p:spPr>
      </p:pic>
      <p:pic>
        <p:nvPicPr>
          <p:cNvPr id="1026" name="Picture 2" descr="D-pantoic acid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50" y="4605583"/>
            <a:ext cx="1905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74254" y="5885645"/>
            <a:ext cx="22666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Pantoic</a:t>
            </a:r>
            <a:r>
              <a:rPr lang="en-US" dirty="0" smtClean="0"/>
              <a:t> Acid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031" y="5009882"/>
            <a:ext cx="631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pic>
        <p:nvPicPr>
          <p:cNvPr id="1028" name="Picture 4" descr="Beta-alanine structure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77033"/>
            <a:ext cx="14287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891346" y="5885645"/>
            <a:ext cx="22666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β</a:t>
            </a:r>
            <a:r>
              <a:rPr lang="en-US" dirty="0" smtClean="0"/>
              <a:t>-alanine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817142" y="4339790"/>
            <a:ext cx="0" cy="5358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934607" y="2222938"/>
            <a:ext cx="583324" cy="1970690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6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758</Words>
  <Application>Microsoft Office PowerPoint</Application>
  <PresentationFormat>Widescreen</PresentationFormat>
  <Paragraphs>198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1_Office Theme</vt:lpstr>
      <vt:lpstr>VITAMINS-5</vt:lpstr>
      <vt:lpstr>Plan for today</vt:lpstr>
      <vt:lpstr>Pop Quiz !!</vt:lpstr>
      <vt:lpstr>Pop Quiz !!</vt:lpstr>
      <vt:lpstr>Pop Quiz !!</vt:lpstr>
      <vt:lpstr>Pop Quiz !!</vt:lpstr>
      <vt:lpstr>Vitamin B Complex</vt:lpstr>
      <vt:lpstr>Vitamin B5</vt:lpstr>
      <vt:lpstr>Vitamin B5 Structure</vt:lpstr>
      <vt:lpstr>Vitamin B5 : What’s the role</vt:lpstr>
      <vt:lpstr>Vitamin B5 : Deficiency</vt:lpstr>
      <vt:lpstr>Vitamin B5 : How much do we need ?</vt:lpstr>
      <vt:lpstr>Vitamin B5 : Food Source</vt:lpstr>
      <vt:lpstr>Vitamin B6 </vt:lpstr>
      <vt:lpstr>Vitamin B6 Structure</vt:lpstr>
      <vt:lpstr>Vitamin B6 : What’s the role</vt:lpstr>
      <vt:lpstr>Vitamin B6 : What’s the role</vt:lpstr>
      <vt:lpstr>Vitamin B6 : Deficiency</vt:lpstr>
      <vt:lpstr>Vitamin B6 : How much do we need ?</vt:lpstr>
      <vt:lpstr>Vitamin B6 : Food Source</vt:lpstr>
      <vt:lpstr>Vitamin B7 </vt:lpstr>
      <vt:lpstr>Vitamin B7 Structure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VITAMINS-5</dc:title>
  <dc:creator>Shariq Syed</dc:creator>
  <cp:lastModifiedBy>Shariq Syed</cp:lastModifiedBy>
  <cp:revision>55</cp:revision>
  <dcterms:created xsi:type="dcterms:W3CDTF">2014-03-15T10:44:45Z</dcterms:created>
  <dcterms:modified xsi:type="dcterms:W3CDTF">2014-03-19T09:32:38Z</dcterms:modified>
</cp:coreProperties>
</file>