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CE816-9DDE-452E-9827-73CEB4CF64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BE6CB-805E-49FB-92F7-5D309508B21A}">
      <dgm:prSet phldrT="[Text]" custT="1"/>
      <dgm:spPr/>
      <dgm:t>
        <a:bodyPr/>
        <a:lstStyle/>
        <a:p>
          <a:r>
            <a:rPr lang="en-US" sz="2400" b="1" dirty="0" smtClean="0"/>
            <a:t>SUNSCREENS</a:t>
          </a:r>
        </a:p>
        <a:p>
          <a:r>
            <a:rPr lang="en-US" sz="1400" b="0" dirty="0" smtClean="0"/>
            <a:t>( PREVENT HARMFUL EFFECTS OF SUN AND TO ASSIT IN TANNING WITHOUT PAINFUL </a:t>
          </a:r>
          <a:r>
            <a:rPr lang="en-US" sz="1200" b="1" dirty="0" smtClean="0"/>
            <a:t>EFFECTS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7871D10A-E849-44F6-917F-2214086E1B96}" type="parTrans" cxnId="{4760807E-37CC-4996-B617-D3228241747D}">
      <dgm:prSet/>
      <dgm:spPr/>
      <dgm:t>
        <a:bodyPr/>
        <a:lstStyle/>
        <a:p>
          <a:endParaRPr lang="en-US"/>
        </a:p>
      </dgm:t>
    </dgm:pt>
    <dgm:pt modelId="{D132C795-9AE0-4698-845C-C6ABF03CA4B4}" type="sibTrans" cxnId="{4760807E-37CC-4996-B617-D3228241747D}">
      <dgm:prSet/>
      <dgm:spPr/>
      <dgm:t>
        <a:bodyPr/>
        <a:lstStyle/>
        <a:p>
          <a:endParaRPr lang="en-US"/>
        </a:p>
      </dgm:t>
    </dgm:pt>
    <dgm:pt modelId="{8ABA6F30-6B2F-46D2-BC0D-6B287A55A3B3}">
      <dgm:prSet phldrT="[Text]" custT="1"/>
      <dgm:spPr/>
      <dgm:t>
        <a:bodyPr/>
        <a:lstStyle/>
        <a:p>
          <a:r>
            <a:rPr lang="en-US" sz="2400" b="1" dirty="0" smtClean="0"/>
            <a:t>SUNBURN  PREVENTIVE  AGENTS </a:t>
          </a:r>
          <a:endParaRPr lang="en-US" sz="2400" b="1" dirty="0"/>
        </a:p>
      </dgm:t>
    </dgm:pt>
    <dgm:pt modelId="{0C24D12E-F0CB-4DEA-A0B7-69A6CD0E1D38}" type="parTrans" cxnId="{A2D2B888-C782-45AC-B003-099D8F07792C}">
      <dgm:prSet/>
      <dgm:spPr/>
      <dgm:t>
        <a:bodyPr/>
        <a:lstStyle/>
        <a:p>
          <a:endParaRPr lang="en-US" sz="3600" b="1"/>
        </a:p>
      </dgm:t>
    </dgm:pt>
    <dgm:pt modelId="{49451808-2372-46AE-A1A2-E525CA22067E}" type="sibTrans" cxnId="{A2D2B888-C782-45AC-B003-099D8F07792C}">
      <dgm:prSet/>
      <dgm:spPr/>
      <dgm:t>
        <a:bodyPr/>
        <a:lstStyle/>
        <a:p>
          <a:endParaRPr lang="en-US"/>
        </a:p>
      </dgm:t>
    </dgm:pt>
    <dgm:pt modelId="{A93A1940-A00D-4987-9C01-9008A7FBD02B}">
      <dgm:prSet phldrT="[Text]" custT="1"/>
      <dgm:spPr/>
      <dgm:t>
        <a:bodyPr/>
        <a:lstStyle/>
        <a:p>
          <a:r>
            <a:rPr lang="en-US" sz="2400" b="1" dirty="0" smtClean="0"/>
            <a:t>ABSORBS 95% OR MORE WITHIN 290-320 NM</a:t>
          </a:r>
          <a:endParaRPr lang="en-US" sz="2400" b="1" dirty="0"/>
        </a:p>
      </dgm:t>
    </dgm:pt>
    <dgm:pt modelId="{6D213ADA-903E-49CF-93CA-18394921B992}" type="parTrans" cxnId="{066AE67A-EF3A-4C6E-9998-FEE507DB0D61}">
      <dgm:prSet/>
      <dgm:spPr/>
      <dgm:t>
        <a:bodyPr/>
        <a:lstStyle/>
        <a:p>
          <a:endParaRPr lang="en-US" sz="3600" b="1"/>
        </a:p>
      </dgm:t>
    </dgm:pt>
    <dgm:pt modelId="{7ADE9270-9E66-4E8F-B8D3-D2EB171FF17C}" type="sibTrans" cxnId="{066AE67A-EF3A-4C6E-9998-FEE507DB0D61}">
      <dgm:prSet/>
      <dgm:spPr/>
      <dgm:t>
        <a:bodyPr/>
        <a:lstStyle/>
        <a:p>
          <a:endParaRPr lang="en-US"/>
        </a:p>
      </dgm:t>
    </dgm:pt>
    <dgm:pt modelId="{8714D889-ED75-4560-95E3-AC1097DF94BD}">
      <dgm:prSet phldrT="[Text]" custT="1"/>
      <dgm:spPr/>
      <dgm:t>
        <a:bodyPr/>
        <a:lstStyle/>
        <a:p>
          <a:r>
            <a:rPr lang="en-US" sz="2400" b="1" dirty="0" smtClean="0"/>
            <a:t>SUNTANNING AGENTS</a:t>
          </a:r>
          <a:endParaRPr lang="en-US" sz="2400" b="1" dirty="0"/>
        </a:p>
      </dgm:t>
    </dgm:pt>
    <dgm:pt modelId="{2BBA7CF3-990C-44B4-A84A-FA991B5AD665}" type="parTrans" cxnId="{C18136DF-0998-4CD8-8D70-FAAD5104D05B}">
      <dgm:prSet/>
      <dgm:spPr/>
      <dgm:t>
        <a:bodyPr/>
        <a:lstStyle/>
        <a:p>
          <a:endParaRPr lang="en-US" sz="3600" b="1"/>
        </a:p>
      </dgm:t>
    </dgm:pt>
    <dgm:pt modelId="{849CCFF8-8E1B-44A2-9081-8073A5434E67}" type="sibTrans" cxnId="{C18136DF-0998-4CD8-8D70-FAAD5104D05B}">
      <dgm:prSet/>
      <dgm:spPr/>
      <dgm:t>
        <a:bodyPr/>
        <a:lstStyle/>
        <a:p>
          <a:endParaRPr lang="en-US"/>
        </a:p>
      </dgm:t>
    </dgm:pt>
    <dgm:pt modelId="{1003611F-F599-42EB-AB44-710930FFF88F}">
      <dgm:prSet phldrT="[Text]" custT="1"/>
      <dgm:spPr/>
      <dgm:t>
        <a:bodyPr/>
        <a:lstStyle/>
        <a:p>
          <a:r>
            <a:rPr lang="en-US" sz="2400" b="1" dirty="0" smtClean="0"/>
            <a:t>ABSORB  ATLEAST 85%  FROM  290-320 NM BUT TRANSMITS LONGER THAN 320NM  PRODUCING TRANSIET TAN </a:t>
          </a:r>
          <a:endParaRPr lang="en-US" sz="2400" b="1" dirty="0"/>
        </a:p>
      </dgm:t>
    </dgm:pt>
    <dgm:pt modelId="{353B7625-9996-4B0F-BC8F-12E0D934059C}" type="parTrans" cxnId="{13FCB96E-71ED-4B91-8AD3-62C334D76C94}">
      <dgm:prSet/>
      <dgm:spPr/>
      <dgm:t>
        <a:bodyPr/>
        <a:lstStyle/>
        <a:p>
          <a:endParaRPr lang="en-US" sz="3600" b="1"/>
        </a:p>
      </dgm:t>
    </dgm:pt>
    <dgm:pt modelId="{EF98DA83-36F1-4A61-B1EF-3BD9B3B2EB6B}" type="sibTrans" cxnId="{13FCB96E-71ED-4B91-8AD3-62C334D76C94}">
      <dgm:prSet/>
      <dgm:spPr/>
      <dgm:t>
        <a:bodyPr/>
        <a:lstStyle/>
        <a:p>
          <a:endParaRPr lang="en-US"/>
        </a:p>
      </dgm:t>
    </dgm:pt>
    <dgm:pt modelId="{4A96D52A-36EF-47AB-98C4-CEDA567B71DF}" type="pres">
      <dgm:prSet presAssocID="{355CE816-9DDE-452E-9827-73CEB4CF6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70D775-F1CC-4C0F-B0CD-05F63322E831}" type="pres">
      <dgm:prSet presAssocID="{782BE6CB-805E-49FB-92F7-5D309508B21A}" presName="hierRoot1" presStyleCnt="0"/>
      <dgm:spPr/>
    </dgm:pt>
    <dgm:pt modelId="{2971A029-8391-45CE-8FDA-DBBAAC123A5A}" type="pres">
      <dgm:prSet presAssocID="{782BE6CB-805E-49FB-92F7-5D309508B21A}" presName="composite" presStyleCnt="0"/>
      <dgm:spPr/>
    </dgm:pt>
    <dgm:pt modelId="{5775D11D-4B53-4D34-BCA6-FDD68BD7A0D6}" type="pres">
      <dgm:prSet presAssocID="{782BE6CB-805E-49FB-92F7-5D309508B21A}" presName="background" presStyleLbl="node0" presStyleIdx="0" presStyleCnt="1"/>
      <dgm:spPr/>
    </dgm:pt>
    <dgm:pt modelId="{28EF661F-BBA7-4524-A759-53EF6F86E3A4}" type="pres">
      <dgm:prSet presAssocID="{782BE6CB-805E-49FB-92F7-5D309508B21A}" presName="text" presStyleLbl="fgAcc0" presStyleIdx="0" presStyleCnt="1" custScaleX="1544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59DC93-7E7D-4B30-B1F4-BACBA9C4433C}" type="pres">
      <dgm:prSet presAssocID="{782BE6CB-805E-49FB-92F7-5D309508B21A}" presName="hierChild2" presStyleCnt="0"/>
      <dgm:spPr/>
    </dgm:pt>
    <dgm:pt modelId="{6ECE4F11-FE13-49CD-AFC9-8353B84A7247}" type="pres">
      <dgm:prSet presAssocID="{0C24D12E-F0CB-4DEA-A0B7-69A6CD0E1D38}" presName="Name10" presStyleLbl="parChTrans1D2" presStyleIdx="0" presStyleCnt="2"/>
      <dgm:spPr/>
    </dgm:pt>
    <dgm:pt modelId="{00B5FB15-49AB-4714-A673-23C7ADD61133}" type="pres">
      <dgm:prSet presAssocID="{8ABA6F30-6B2F-46D2-BC0D-6B287A55A3B3}" presName="hierRoot2" presStyleCnt="0"/>
      <dgm:spPr/>
    </dgm:pt>
    <dgm:pt modelId="{1B878FD9-3B0F-492D-B5CB-C982854F9691}" type="pres">
      <dgm:prSet presAssocID="{8ABA6F30-6B2F-46D2-BC0D-6B287A55A3B3}" presName="composite2" presStyleCnt="0"/>
      <dgm:spPr/>
    </dgm:pt>
    <dgm:pt modelId="{822A4AAE-20F9-49C1-8E6F-24BB9A13C352}" type="pres">
      <dgm:prSet presAssocID="{8ABA6F30-6B2F-46D2-BC0D-6B287A55A3B3}" presName="background2" presStyleLbl="node2" presStyleIdx="0" presStyleCnt="2"/>
      <dgm:spPr/>
    </dgm:pt>
    <dgm:pt modelId="{06384214-09CC-4CCA-BB2D-14DDA66DA55D}" type="pres">
      <dgm:prSet presAssocID="{8ABA6F30-6B2F-46D2-BC0D-6B287A55A3B3}" presName="text2" presStyleLbl="fgAcc2" presStyleIdx="0" presStyleCnt="2" custScaleX="1121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2F529-721B-458E-8DA1-C2FEBCC0CAB5}" type="pres">
      <dgm:prSet presAssocID="{8ABA6F30-6B2F-46D2-BC0D-6B287A55A3B3}" presName="hierChild3" presStyleCnt="0"/>
      <dgm:spPr/>
    </dgm:pt>
    <dgm:pt modelId="{7C8C1472-B9C0-4EA2-AFA7-DDA9CA751E67}" type="pres">
      <dgm:prSet presAssocID="{6D213ADA-903E-49CF-93CA-18394921B992}" presName="Name17" presStyleLbl="parChTrans1D3" presStyleIdx="0" presStyleCnt="2"/>
      <dgm:spPr/>
    </dgm:pt>
    <dgm:pt modelId="{7969B90E-07AD-4D34-B54D-17D2EF4ABDB5}" type="pres">
      <dgm:prSet presAssocID="{A93A1940-A00D-4987-9C01-9008A7FBD02B}" presName="hierRoot3" presStyleCnt="0"/>
      <dgm:spPr/>
    </dgm:pt>
    <dgm:pt modelId="{8954B778-75F9-4BAF-88B5-5B398041C308}" type="pres">
      <dgm:prSet presAssocID="{A93A1940-A00D-4987-9C01-9008A7FBD02B}" presName="composite3" presStyleCnt="0"/>
      <dgm:spPr/>
    </dgm:pt>
    <dgm:pt modelId="{9A115B72-B1CD-4ED1-82F0-D3220CDBDD34}" type="pres">
      <dgm:prSet presAssocID="{A93A1940-A00D-4987-9C01-9008A7FBD02B}" presName="background3" presStyleLbl="node3" presStyleIdx="0" presStyleCnt="2"/>
      <dgm:spPr/>
    </dgm:pt>
    <dgm:pt modelId="{43016F08-8ADA-4F18-B99D-8CA4842DB37A}" type="pres">
      <dgm:prSet presAssocID="{A93A1940-A00D-4987-9C01-9008A7FBD02B}" presName="text3" presStyleLbl="fgAcc3" presStyleIdx="0" presStyleCnt="2" custScaleX="201648">
        <dgm:presLayoutVars>
          <dgm:chPref val="3"/>
        </dgm:presLayoutVars>
      </dgm:prSet>
      <dgm:spPr/>
    </dgm:pt>
    <dgm:pt modelId="{221568EB-4C54-47CB-8FB8-3F104E4EE5BF}" type="pres">
      <dgm:prSet presAssocID="{A93A1940-A00D-4987-9C01-9008A7FBD02B}" presName="hierChild4" presStyleCnt="0"/>
      <dgm:spPr/>
    </dgm:pt>
    <dgm:pt modelId="{38D16927-9B08-4CFC-A44E-EB0034AE0113}" type="pres">
      <dgm:prSet presAssocID="{2BBA7CF3-990C-44B4-A84A-FA991B5AD665}" presName="Name10" presStyleLbl="parChTrans1D2" presStyleIdx="1" presStyleCnt="2"/>
      <dgm:spPr/>
    </dgm:pt>
    <dgm:pt modelId="{676E0A7B-8925-4FC8-944B-A31EC00F81BD}" type="pres">
      <dgm:prSet presAssocID="{8714D889-ED75-4560-95E3-AC1097DF94BD}" presName="hierRoot2" presStyleCnt="0"/>
      <dgm:spPr/>
    </dgm:pt>
    <dgm:pt modelId="{66B686CB-EA92-4602-83F5-E103563C92C6}" type="pres">
      <dgm:prSet presAssocID="{8714D889-ED75-4560-95E3-AC1097DF94BD}" presName="composite2" presStyleCnt="0"/>
      <dgm:spPr/>
    </dgm:pt>
    <dgm:pt modelId="{D189955A-4D16-4608-A6E5-748B05F34E2F}" type="pres">
      <dgm:prSet presAssocID="{8714D889-ED75-4560-95E3-AC1097DF94BD}" presName="background2" presStyleLbl="node2" presStyleIdx="1" presStyleCnt="2"/>
      <dgm:spPr/>
    </dgm:pt>
    <dgm:pt modelId="{264C86F9-A003-4590-956A-E54577F0084C}" type="pres">
      <dgm:prSet presAssocID="{8714D889-ED75-4560-95E3-AC1097DF94BD}" presName="text2" presStyleLbl="fgAcc2" presStyleIdx="1" presStyleCnt="2" custScaleX="237423" custScaleY="121719">
        <dgm:presLayoutVars>
          <dgm:chPref val="3"/>
        </dgm:presLayoutVars>
      </dgm:prSet>
      <dgm:spPr/>
    </dgm:pt>
    <dgm:pt modelId="{43536E62-792A-4A90-B205-E00B1080DA13}" type="pres">
      <dgm:prSet presAssocID="{8714D889-ED75-4560-95E3-AC1097DF94BD}" presName="hierChild3" presStyleCnt="0"/>
      <dgm:spPr/>
    </dgm:pt>
    <dgm:pt modelId="{35E7DBF3-6011-4A26-99DA-B99B5322B72B}" type="pres">
      <dgm:prSet presAssocID="{353B7625-9996-4B0F-BC8F-12E0D934059C}" presName="Name17" presStyleLbl="parChTrans1D3" presStyleIdx="1" presStyleCnt="2"/>
      <dgm:spPr/>
    </dgm:pt>
    <dgm:pt modelId="{5AA93ECF-6BCB-4264-A52C-70327CD9F08F}" type="pres">
      <dgm:prSet presAssocID="{1003611F-F599-42EB-AB44-710930FFF88F}" presName="hierRoot3" presStyleCnt="0"/>
      <dgm:spPr/>
    </dgm:pt>
    <dgm:pt modelId="{A96075AB-1C01-4446-AE93-C813645C2D0D}" type="pres">
      <dgm:prSet presAssocID="{1003611F-F599-42EB-AB44-710930FFF88F}" presName="composite3" presStyleCnt="0"/>
      <dgm:spPr/>
    </dgm:pt>
    <dgm:pt modelId="{B0308BD3-AF21-4149-B1FB-7FBD64DD9893}" type="pres">
      <dgm:prSet presAssocID="{1003611F-F599-42EB-AB44-710930FFF88F}" presName="background3" presStyleLbl="node3" presStyleIdx="1" presStyleCnt="2"/>
      <dgm:spPr/>
    </dgm:pt>
    <dgm:pt modelId="{1F906A32-2C56-47A4-B3D4-4E0253C68D8B}" type="pres">
      <dgm:prSet presAssocID="{1003611F-F599-42EB-AB44-710930FFF88F}" presName="text3" presStyleLbl="fgAcc3" presStyleIdx="1" presStyleCnt="2" custScaleX="233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50A6EC-05F2-4476-A0C5-FFC4101A2909}" type="pres">
      <dgm:prSet presAssocID="{1003611F-F599-42EB-AB44-710930FFF88F}" presName="hierChild4" presStyleCnt="0"/>
      <dgm:spPr/>
    </dgm:pt>
  </dgm:ptLst>
  <dgm:cxnLst>
    <dgm:cxn modelId="{E4457FE7-6019-4305-8F62-CA3997F4CA82}" type="presOf" srcId="{1003611F-F599-42EB-AB44-710930FFF88F}" destId="{1F906A32-2C56-47A4-B3D4-4E0253C68D8B}" srcOrd="0" destOrd="0" presId="urn:microsoft.com/office/officeart/2005/8/layout/hierarchy1"/>
    <dgm:cxn modelId="{5E9F4698-A638-477E-92D6-AB2CA2182E25}" type="presOf" srcId="{8ABA6F30-6B2F-46D2-BC0D-6B287A55A3B3}" destId="{06384214-09CC-4CCA-BB2D-14DDA66DA55D}" srcOrd="0" destOrd="0" presId="urn:microsoft.com/office/officeart/2005/8/layout/hierarchy1"/>
    <dgm:cxn modelId="{E58E5FFF-F29E-47AA-938D-2CCF0D69253F}" type="presOf" srcId="{A93A1940-A00D-4987-9C01-9008A7FBD02B}" destId="{43016F08-8ADA-4F18-B99D-8CA4842DB37A}" srcOrd="0" destOrd="0" presId="urn:microsoft.com/office/officeart/2005/8/layout/hierarchy1"/>
    <dgm:cxn modelId="{C18136DF-0998-4CD8-8D70-FAAD5104D05B}" srcId="{782BE6CB-805E-49FB-92F7-5D309508B21A}" destId="{8714D889-ED75-4560-95E3-AC1097DF94BD}" srcOrd="1" destOrd="0" parTransId="{2BBA7CF3-990C-44B4-A84A-FA991B5AD665}" sibTransId="{849CCFF8-8E1B-44A2-9081-8073A5434E67}"/>
    <dgm:cxn modelId="{910BC444-58C3-44B8-B727-08CC8D3F0E64}" type="presOf" srcId="{353B7625-9996-4B0F-BC8F-12E0D934059C}" destId="{35E7DBF3-6011-4A26-99DA-B99B5322B72B}" srcOrd="0" destOrd="0" presId="urn:microsoft.com/office/officeart/2005/8/layout/hierarchy1"/>
    <dgm:cxn modelId="{C2EDB4C6-D256-4EB0-A4DD-2209BF5DAD40}" type="presOf" srcId="{2BBA7CF3-990C-44B4-A84A-FA991B5AD665}" destId="{38D16927-9B08-4CFC-A44E-EB0034AE0113}" srcOrd="0" destOrd="0" presId="urn:microsoft.com/office/officeart/2005/8/layout/hierarchy1"/>
    <dgm:cxn modelId="{066AE67A-EF3A-4C6E-9998-FEE507DB0D61}" srcId="{8ABA6F30-6B2F-46D2-BC0D-6B287A55A3B3}" destId="{A93A1940-A00D-4987-9C01-9008A7FBD02B}" srcOrd="0" destOrd="0" parTransId="{6D213ADA-903E-49CF-93CA-18394921B992}" sibTransId="{7ADE9270-9E66-4E8F-B8D3-D2EB171FF17C}"/>
    <dgm:cxn modelId="{9E35B4FA-A6E4-437B-9179-A62CC463DB47}" type="presOf" srcId="{8714D889-ED75-4560-95E3-AC1097DF94BD}" destId="{264C86F9-A003-4590-956A-E54577F0084C}" srcOrd="0" destOrd="0" presId="urn:microsoft.com/office/officeart/2005/8/layout/hierarchy1"/>
    <dgm:cxn modelId="{3AC11D5F-C01E-4C8F-B6FA-8FC38FABAFEC}" type="presOf" srcId="{0C24D12E-F0CB-4DEA-A0B7-69A6CD0E1D38}" destId="{6ECE4F11-FE13-49CD-AFC9-8353B84A7247}" srcOrd="0" destOrd="0" presId="urn:microsoft.com/office/officeart/2005/8/layout/hierarchy1"/>
    <dgm:cxn modelId="{13FCB96E-71ED-4B91-8AD3-62C334D76C94}" srcId="{8714D889-ED75-4560-95E3-AC1097DF94BD}" destId="{1003611F-F599-42EB-AB44-710930FFF88F}" srcOrd="0" destOrd="0" parTransId="{353B7625-9996-4B0F-BC8F-12E0D934059C}" sibTransId="{EF98DA83-36F1-4A61-B1EF-3BD9B3B2EB6B}"/>
    <dgm:cxn modelId="{4760807E-37CC-4996-B617-D3228241747D}" srcId="{355CE816-9DDE-452E-9827-73CEB4CF64DF}" destId="{782BE6CB-805E-49FB-92F7-5D309508B21A}" srcOrd="0" destOrd="0" parTransId="{7871D10A-E849-44F6-917F-2214086E1B96}" sibTransId="{D132C795-9AE0-4698-845C-C6ABF03CA4B4}"/>
    <dgm:cxn modelId="{A2D2B888-C782-45AC-B003-099D8F07792C}" srcId="{782BE6CB-805E-49FB-92F7-5D309508B21A}" destId="{8ABA6F30-6B2F-46D2-BC0D-6B287A55A3B3}" srcOrd="0" destOrd="0" parTransId="{0C24D12E-F0CB-4DEA-A0B7-69A6CD0E1D38}" sibTransId="{49451808-2372-46AE-A1A2-E525CA22067E}"/>
    <dgm:cxn modelId="{D89C49BE-2993-49D7-BFBD-C90C99A36A5D}" type="presOf" srcId="{6D213ADA-903E-49CF-93CA-18394921B992}" destId="{7C8C1472-B9C0-4EA2-AFA7-DDA9CA751E67}" srcOrd="0" destOrd="0" presId="urn:microsoft.com/office/officeart/2005/8/layout/hierarchy1"/>
    <dgm:cxn modelId="{6BC7D3D7-89AE-4D3C-8042-54518E6DAF1F}" type="presOf" srcId="{355CE816-9DDE-452E-9827-73CEB4CF64DF}" destId="{4A96D52A-36EF-47AB-98C4-CEDA567B71DF}" srcOrd="0" destOrd="0" presId="urn:microsoft.com/office/officeart/2005/8/layout/hierarchy1"/>
    <dgm:cxn modelId="{573935E4-FACF-497E-AAB8-D6310EDFE47E}" type="presOf" srcId="{782BE6CB-805E-49FB-92F7-5D309508B21A}" destId="{28EF661F-BBA7-4524-A759-53EF6F86E3A4}" srcOrd="0" destOrd="0" presId="urn:microsoft.com/office/officeart/2005/8/layout/hierarchy1"/>
    <dgm:cxn modelId="{B336E942-9F1B-4EE4-9FC8-6FD23F0B9B6F}" type="presParOf" srcId="{4A96D52A-36EF-47AB-98C4-CEDA567B71DF}" destId="{6C70D775-F1CC-4C0F-B0CD-05F63322E831}" srcOrd="0" destOrd="0" presId="urn:microsoft.com/office/officeart/2005/8/layout/hierarchy1"/>
    <dgm:cxn modelId="{468F969C-553E-46FA-8238-4B3096C650A0}" type="presParOf" srcId="{6C70D775-F1CC-4C0F-B0CD-05F63322E831}" destId="{2971A029-8391-45CE-8FDA-DBBAAC123A5A}" srcOrd="0" destOrd="0" presId="urn:microsoft.com/office/officeart/2005/8/layout/hierarchy1"/>
    <dgm:cxn modelId="{4BC462EF-964B-4DFE-BAB4-EEFFCC0F5F2A}" type="presParOf" srcId="{2971A029-8391-45CE-8FDA-DBBAAC123A5A}" destId="{5775D11D-4B53-4D34-BCA6-FDD68BD7A0D6}" srcOrd="0" destOrd="0" presId="urn:microsoft.com/office/officeart/2005/8/layout/hierarchy1"/>
    <dgm:cxn modelId="{ACB8996F-C13D-4CE9-948A-8C2D25E58238}" type="presParOf" srcId="{2971A029-8391-45CE-8FDA-DBBAAC123A5A}" destId="{28EF661F-BBA7-4524-A759-53EF6F86E3A4}" srcOrd="1" destOrd="0" presId="urn:microsoft.com/office/officeart/2005/8/layout/hierarchy1"/>
    <dgm:cxn modelId="{1203042C-090E-43AC-86EE-0B0FD7865F95}" type="presParOf" srcId="{6C70D775-F1CC-4C0F-B0CD-05F63322E831}" destId="{E259DC93-7E7D-4B30-B1F4-BACBA9C4433C}" srcOrd="1" destOrd="0" presId="urn:microsoft.com/office/officeart/2005/8/layout/hierarchy1"/>
    <dgm:cxn modelId="{D6BF71E2-D466-453B-91F6-1C45CBD2DD57}" type="presParOf" srcId="{E259DC93-7E7D-4B30-B1F4-BACBA9C4433C}" destId="{6ECE4F11-FE13-49CD-AFC9-8353B84A7247}" srcOrd="0" destOrd="0" presId="urn:microsoft.com/office/officeart/2005/8/layout/hierarchy1"/>
    <dgm:cxn modelId="{9A2D6523-7FE9-4001-A64B-501F55D3BCF0}" type="presParOf" srcId="{E259DC93-7E7D-4B30-B1F4-BACBA9C4433C}" destId="{00B5FB15-49AB-4714-A673-23C7ADD61133}" srcOrd="1" destOrd="0" presId="urn:microsoft.com/office/officeart/2005/8/layout/hierarchy1"/>
    <dgm:cxn modelId="{076C4017-4EF3-44A1-83F7-F4AA8D25481A}" type="presParOf" srcId="{00B5FB15-49AB-4714-A673-23C7ADD61133}" destId="{1B878FD9-3B0F-492D-B5CB-C982854F9691}" srcOrd="0" destOrd="0" presId="urn:microsoft.com/office/officeart/2005/8/layout/hierarchy1"/>
    <dgm:cxn modelId="{09528F46-0ED7-42B5-B2FE-4E7CC8D47FB0}" type="presParOf" srcId="{1B878FD9-3B0F-492D-B5CB-C982854F9691}" destId="{822A4AAE-20F9-49C1-8E6F-24BB9A13C352}" srcOrd="0" destOrd="0" presId="urn:microsoft.com/office/officeart/2005/8/layout/hierarchy1"/>
    <dgm:cxn modelId="{D6C5B773-0E04-4E94-B7A9-282A6D72FF72}" type="presParOf" srcId="{1B878FD9-3B0F-492D-B5CB-C982854F9691}" destId="{06384214-09CC-4CCA-BB2D-14DDA66DA55D}" srcOrd="1" destOrd="0" presId="urn:microsoft.com/office/officeart/2005/8/layout/hierarchy1"/>
    <dgm:cxn modelId="{DE5D9EAC-68A1-4D18-B65D-36278F461772}" type="presParOf" srcId="{00B5FB15-49AB-4714-A673-23C7ADD61133}" destId="{5572F529-721B-458E-8DA1-C2FEBCC0CAB5}" srcOrd="1" destOrd="0" presId="urn:microsoft.com/office/officeart/2005/8/layout/hierarchy1"/>
    <dgm:cxn modelId="{26216F45-0B40-4AF7-9973-993BE3F15979}" type="presParOf" srcId="{5572F529-721B-458E-8DA1-C2FEBCC0CAB5}" destId="{7C8C1472-B9C0-4EA2-AFA7-DDA9CA751E67}" srcOrd="0" destOrd="0" presId="urn:microsoft.com/office/officeart/2005/8/layout/hierarchy1"/>
    <dgm:cxn modelId="{96653A99-50BA-46AE-A24C-F7F623B319B7}" type="presParOf" srcId="{5572F529-721B-458E-8DA1-C2FEBCC0CAB5}" destId="{7969B90E-07AD-4D34-B54D-17D2EF4ABDB5}" srcOrd="1" destOrd="0" presId="urn:microsoft.com/office/officeart/2005/8/layout/hierarchy1"/>
    <dgm:cxn modelId="{89D348AD-FFE9-4131-828E-6256C7E6F53E}" type="presParOf" srcId="{7969B90E-07AD-4D34-B54D-17D2EF4ABDB5}" destId="{8954B778-75F9-4BAF-88B5-5B398041C308}" srcOrd="0" destOrd="0" presId="urn:microsoft.com/office/officeart/2005/8/layout/hierarchy1"/>
    <dgm:cxn modelId="{61D40568-03E2-471F-B668-31E3522566FD}" type="presParOf" srcId="{8954B778-75F9-4BAF-88B5-5B398041C308}" destId="{9A115B72-B1CD-4ED1-82F0-D3220CDBDD34}" srcOrd="0" destOrd="0" presId="urn:microsoft.com/office/officeart/2005/8/layout/hierarchy1"/>
    <dgm:cxn modelId="{33A9A62D-9C88-4A98-BA85-95D8BB5A9E51}" type="presParOf" srcId="{8954B778-75F9-4BAF-88B5-5B398041C308}" destId="{43016F08-8ADA-4F18-B99D-8CA4842DB37A}" srcOrd="1" destOrd="0" presId="urn:microsoft.com/office/officeart/2005/8/layout/hierarchy1"/>
    <dgm:cxn modelId="{3027AD8B-0C25-431B-8948-428C7199E147}" type="presParOf" srcId="{7969B90E-07AD-4D34-B54D-17D2EF4ABDB5}" destId="{221568EB-4C54-47CB-8FB8-3F104E4EE5BF}" srcOrd="1" destOrd="0" presId="urn:microsoft.com/office/officeart/2005/8/layout/hierarchy1"/>
    <dgm:cxn modelId="{706143A1-CA7F-4BC0-A207-7B1EB0D90DCB}" type="presParOf" srcId="{E259DC93-7E7D-4B30-B1F4-BACBA9C4433C}" destId="{38D16927-9B08-4CFC-A44E-EB0034AE0113}" srcOrd="2" destOrd="0" presId="urn:microsoft.com/office/officeart/2005/8/layout/hierarchy1"/>
    <dgm:cxn modelId="{C86A916C-51C5-4E0B-8F75-FB30A2B7E678}" type="presParOf" srcId="{E259DC93-7E7D-4B30-B1F4-BACBA9C4433C}" destId="{676E0A7B-8925-4FC8-944B-A31EC00F81BD}" srcOrd="3" destOrd="0" presId="urn:microsoft.com/office/officeart/2005/8/layout/hierarchy1"/>
    <dgm:cxn modelId="{7A421A5B-9D91-4AF4-8D1A-DCD1DF10DF7D}" type="presParOf" srcId="{676E0A7B-8925-4FC8-944B-A31EC00F81BD}" destId="{66B686CB-EA92-4602-83F5-E103563C92C6}" srcOrd="0" destOrd="0" presId="urn:microsoft.com/office/officeart/2005/8/layout/hierarchy1"/>
    <dgm:cxn modelId="{32AE3EC6-5A6F-43BE-81A5-EC12CB982C52}" type="presParOf" srcId="{66B686CB-EA92-4602-83F5-E103563C92C6}" destId="{D189955A-4D16-4608-A6E5-748B05F34E2F}" srcOrd="0" destOrd="0" presId="urn:microsoft.com/office/officeart/2005/8/layout/hierarchy1"/>
    <dgm:cxn modelId="{F08AED3B-872F-48DF-89CB-E91459BAA856}" type="presParOf" srcId="{66B686CB-EA92-4602-83F5-E103563C92C6}" destId="{264C86F9-A003-4590-956A-E54577F0084C}" srcOrd="1" destOrd="0" presId="urn:microsoft.com/office/officeart/2005/8/layout/hierarchy1"/>
    <dgm:cxn modelId="{0DF0B328-0877-4C6E-A25F-31A4260C0027}" type="presParOf" srcId="{676E0A7B-8925-4FC8-944B-A31EC00F81BD}" destId="{43536E62-792A-4A90-B205-E00B1080DA13}" srcOrd="1" destOrd="0" presId="urn:microsoft.com/office/officeart/2005/8/layout/hierarchy1"/>
    <dgm:cxn modelId="{3118D945-875C-417A-8337-DE716383C338}" type="presParOf" srcId="{43536E62-792A-4A90-B205-E00B1080DA13}" destId="{35E7DBF3-6011-4A26-99DA-B99B5322B72B}" srcOrd="0" destOrd="0" presId="urn:microsoft.com/office/officeart/2005/8/layout/hierarchy1"/>
    <dgm:cxn modelId="{0F238EBA-40EE-44F8-8C82-2FBED40A7868}" type="presParOf" srcId="{43536E62-792A-4A90-B205-E00B1080DA13}" destId="{5AA93ECF-6BCB-4264-A52C-70327CD9F08F}" srcOrd="1" destOrd="0" presId="urn:microsoft.com/office/officeart/2005/8/layout/hierarchy1"/>
    <dgm:cxn modelId="{54D2EDD7-444C-4FD3-8636-58E497EB6699}" type="presParOf" srcId="{5AA93ECF-6BCB-4264-A52C-70327CD9F08F}" destId="{A96075AB-1C01-4446-AE93-C813645C2D0D}" srcOrd="0" destOrd="0" presId="urn:microsoft.com/office/officeart/2005/8/layout/hierarchy1"/>
    <dgm:cxn modelId="{27A19770-1F42-4A22-9A06-8F965A99D224}" type="presParOf" srcId="{A96075AB-1C01-4446-AE93-C813645C2D0D}" destId="{B0308BD3-AF21-4149-B1FB-7FBD64DD9893}" srcOrd="0" destOrd="0" presId="urn:microsoft.com/office/officeart/2005/8/layout/hierarchy1"/>
    <dgm:cxn modelId="{6DA339F5-614F-44EF-B3A3-BC80E4443EE8}" type="presParOf" srcId="{A96075AB-1C01-4446-AE93-C813645C2D0D}" destId="{1F906A32-2C56-47A4-B3D4-4E0253C68D8B}" srcOrd="1" destOrd="0" presId="urn:microsoft.com/office/officeart/2005/8/layout/hierarchy1"/>
    <dgm:cxn modelId="{60FBE624-DE49-4B04-9C9A-EB1C31E0A683}" type="presParOf" srcId="{5AA93ECF-6BCB-4264-A52C-70327CD9F08F}" destId="{0D50A6EC-05F2-4476-A0C5-FFC4101A2909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2BC89-7C21-4F74-BD48-6CD9D35DD7BC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BF02F-B061-492F-84D4-C586FDD473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6F25-4701-4543-8848-0274C1D388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9778-3FE4-4D91-A125-E00804953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6F25-4701-4543-8848-0274C1D388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9778-3FE4-4D91-A125-E00804953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6F25-4701-4543-8848-0274C1D388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9778-3FE4-4D91-A125-E00804953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6F25-4701-4543-8848-0274C1D388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9778-3FE4-4D91-A125-E00804953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6F25-4701-4543-8848-0274C1D388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9778-3FE4-4D91-A125-E00804953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6F25-4701-4543-8848-0274C1D388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9778-3FE4-4D91-A125-E00804953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6F25-4701-4543-8848-0274C1D388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9778-3FE4-4D91-A125-E00804953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6F25-4701-4543-8848-0274C1D388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9778-3FE4-4D91-A125-E00804953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6F25-4701-4543-8848-0274C1D388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9778-3FE4-4D91-A125-E00804953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6F25-4701-4543-8848-0274C1D388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9778-3FE4-4D91-A125-E00804953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6F25-4701-4543-8848-0274C1D388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9778-3FE4-4D91-A125-E00804953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6F25-4701-4543-8848-0274C1D388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19778-3FE4-4D91-A125-E00804953F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590800"/>
            <a:ext cx="5449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SUNSCREEN AGENTS</a:t>
            </a:r>
            <a:endParaRPr lang="en-US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71628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CLASSIFICATION OF SUNSCREENS ACCORDING TO APPLICATION </a:t>
            </a:r>
            <a:endParaRPr lang="en-US" sz="2800" b="1" i="1" u="sng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137160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9382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MECHANISMS OF OPERATION OF </a:t>
            </a:r>
            <a:r>
              <a:rPr lang="en-US" sz="2800" b="1" i="1" dirty="0" smtClean="0"/>
              <a:t>SUNSCREENING</a:t>
            </a:r>
            <a:r>
              <a:rPr lang="en-US" sz="2400" b="1" i="1" dirty="0" smtClean="0"/>
              <a:t> AGENTS </a:t>
            </a:r>
            <a:endParaRPr lang="en-US" sz="2400" b="1" i="1" dirty="0"/>
          </a:p>
        </p:txBody>
      </p:sp>
      <p:pic>
        <p:nvPicPr>
          <p:cNvPr id="28674" name="Picture 2" descr="http://stream2sea.com/wp-content/uploads/2015/07/sunscreen-reflecti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8839200" cy="541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143000"/>
            <a:ext cx="822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799" y="1143000"/>
            <a:ext cx="236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MINIMISES BOTH SUNBURN AND SUNTAN 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ACCORDING TO CONC DIFFERS IN SUNTAN AND SUNBURN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598708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IDEAL PROPERTIES OF A SUNSCREEN AGENTS</a:t>
            </a:r>
            <a:endParaRPr lang="en-US" sz="2400" b="1" dirty="0"/>
          </a:p>
        </p:txBody>
      </p:sp>
      <p:pic>
        <p:nvPicPr>
          <p:cNvPr id="30722" name="Picture 2" descr="http://www.acne.org/img/broad-spect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3657600" cy="2895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838200"/>
            <a:ext cx="251460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ABSORB ERYTHMOGENIC RADIATION IN 290-320NM RANGE WITHOUT BREAKDOWN INTO TOXIC OR IRRITANT PRODUCT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990600"/>
            <a:ext cx="21336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NON VOLATILE, RESISTANT TO WATER AND PERSPIRATION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962400"/>
            <a:ext cx="22860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SUITABLE SOLUBILITY TO BE INCORPORATED INTO THE VEHICLE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4191000"/>
            <a:ext cx="23622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NON ODOROUS , NON TOXIC, NON IRRITATING , STABLE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038600"/>
            <a:ext cx="29718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RETAINING ITS PROPERTIES FOR SEVERAL HOURS  AND NON STAINING TO CLOTHES</a:t>
            </a:r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419600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 dirty="0"/>
              <a:t>Chemical</a:t>
            </a:r>
          </a:p>
          <a:p>
            <a:pPr lvl="1">
              <a:buClr>
                <a:schemeClr val="accent1"/>
              </a:buClr>
              <a:buSzPct val="69000"/>
            </a:pPr>
            <a:r>
              <a:rPr lang="en-US" dirty="0"/>
              <a:t>Formulations containing one or more: </a:t>
            </a:r>
          </a:p>
          <a:p>
            <a:pPr lvl="2">
              <a:buClr>
                <a:schemeClr val="accent1"/>
              </a:buClr>
              <a:buSzPct val="69000"/>
            </a:pPr>
            <a:r>
              <a:rPr lang="en-US" dirty="0"/>
              <a:t>PABA, PABA esters</a:t>
            </a:r>
          </a:p>
          <a:p>
            <a:pPr lvl="2">
              <a:buClr>
                <a:schemeClr val="accent1"/>
              </a:buClr>
              <a:buSzPct val="69000"/>
            </a:pPr>
            <a:r>
              <a:rPr lang="en-US" dirty="0" err="1"/>
              <a:t>benzophenones</a:t>
            </a:r>
            <a:endParaRPr lang="en-US" dirty="0"/>
          </a:p>
          <a:p>
            <a:pPr lvl="2">
              <a:buClr>
                <a:schemeClr val="accent1"/>
              </a:buClr>
              <a:buSzPct val="69000"/>
            </a:pPr>
            <a:r>
              <a:rPr lang="en-US" dirty="0" err="1"/>
              <a:t>cinnamates</a:t>
            </a:r>
            <a:endParaRPr lang="en-US" dirty="0"/>
          </a:p>
          <a:p>
            <a:pPr lvl="2">
              <a:buClr>
                <a:schemeClr val="accent1"/>
              </a:buClr>
              <a:buSzPct val="69000"/>
            </a:pPr>
            <a:r>
              <a:rPr lang="en-US" dirty="0" err="1"/>
              <a:t>salicylates</a:t>
            </a:r>
            <a:endParaRPr lang="en-US" dirty="0"/>
          </a:p>
          <a:p>
            <a:pPr lvl="2">
              <a:buClr>
                <a:schemeClr val="accent1"/>
              </a:buClr>
              <a:buSzPct val="69000"/>
            </a:pPr>
            <a:r>
              <a:rPr lang="en-US" dirty="0" err="1"/>
              <a:t>digalloyl</a:t>
            </a:r>
            <a:r>
              <a:rPr lang="en-US" dirty="0"/>
              <a:t> </a:t>
            </a:r>
            <a:r>
              <a:rPr lang="en-US" dirty="0" err="1"/>
              <a:t>trioleate</a:t>
            </a:r>
            <a:endParaRPr lang="en-US" dirty="0"/>
          </a:p>
          <a:p>
            <a:pPr lvl="2">
              <a:buClr>
                <a:schemeClr val="accent1"/>
              </a:buClr>
              <a:buSzPct val="69000"/>
            </a:pPr>
            <a:r>
              <a:rPr lang="en-US" dirty="0" err="1"/>
              <a:t>anthranilates</a:t>
            </a:r>
            <a:endParaRPr lang="en-US" dirty="0"/>
          </a:p>
          <a:p>
            <a:pPr lvl="1">
              <a:buClr>
                <a:schemeClr val="accent1"/>
              </a:buClr>
              <a:buSzPct val="69000"/>
            </a:pPr>
            <a:r>
              <a:rPr lang="en-US" u="sng" dirty="0"/>
              <a:t>Mechanism</a:t>
            </a:r>
            <a:r>
              <a:rPr lang="en-US" dirty="0"/>
              <a:t>: absorbs UV radiation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b="1" dirty="0"/>
              <a:t>SUNSCREEN </a:t>
            </a:r>
            <a:r>
              <a:rPr lang="en-US" sz="3600" b="1" dirty="0" smtClean="0"/>
              <a:t>AGENTS </a:t>
            </a:r>
            <a:endParaRPr lang="en-US" sz="3600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990600"/>
          </a:xfrm>
          <a:noFill/>
          <a:ln/>
        </p:spPr>
        <p:txBody>
          <a:bodyPr/>
          <a:lstStyle/>
          <a:p>
            <a:r>
              <a:rPr lang="en-US" sz="3600" b="1"/>
              <a:t>ULTRAVIOLET RADIATION SPECTRUM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543800" cy="41148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i="1" u="sng"/>
              <a:t>UVA (Longwave Radiation)</a:t>
            </a:r>
            <a:endParaRPr lang="en-US" sz="2800" i="1" u="sng"/>
          </a:p>
          <a:p>
            <a:pPr>
              <a:buSzPct val="70000"/>
            </a:pPr>
            <a:r>
              <a:rPr lang="en-US" sz="2800"/>
              <a:t>Range 320-400 nm</a:t>
            </a:r>
          </a:p>
          <a:p>
            <a:pPr>
              <a:buSzPct val="70000"/>
            </a:pPr>
            <a:r>
              <a:rPr lang="en-US" sz="2800"/>
              <a:t>Erythrogenic activity is weak, however penetrates dermis</a:t>
            </a:r>
          </a:p>
          <a:p>
            <a:pPr>
              <a:buSzPct val="70000"/>
            </a:pPr>
            <a:r>
              <a:rPr lang="en-US" sz="2800"/>
              <a:t>Responsible for development of slow</a:t>
            </a:r>
            <a:r>
              <a:rPr lang="en-US" sz="2800">
                <a:solidFill>
                  <a:srgbClr val="081D58"/>
                </a:solidFill>
              </a:rPr>
              <a:t> natural tan</a:t>
            </a:r>
            <a:endParaRPr lang="en-US" sz="2800"/>
          </a:p>
          <a:p>
            <a:pPr>
              <a:buSzPct val="70000"/>
            </a:pPr>
            <a:r>
              <a:rPr lang="en-US" sz="2800">
                <a:solidFill>
                  <a:srgbClr val="CC0000"/>
                </a:solidFill>
              </a:rPr>
              <a:t>Most drug-induced photosensitivity rxn occurs </a:t>
            </a:r>
            <a:endParaRPr lang="en-US" sz="2800"/>
          </a:p>
          <a:p>
            <a:pPr>
              <a:buSzPct val="70000"/>
            </a:pPr>
            <a:r>
              <a:rPr lang="en-US" sz="2800"/>
              <a:t>UVA may augment the effects of UVB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73163" y="2019300"/>
            <a:ext cx="7772400" cy="3851275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i="1" u="sng"/>
              <a:t>UVB (Middlewave Radiation)</a:t>
            </a:r>
          </a:p>
          <a:p>
            <a:pPr>
              <a:buSzPct val="70000"/>
            </a:pPr>
            <a:r>
              <a:rPr lang="en-US" sz="2800"/>
              <a:t>Range 290-320 nm</a:t>
            </a:r>
          </a:p>
          <a:p>
            <a:pPr>
              <a:buSzPct val="70000"/>
            </a:pPr>
            <a:r>
              <a:rPr lang="en-US" sz="2800"/>
              <a:t>Erythrogenic activity is the highest</a:t>
            </a:r>
          </a:p>
          <a:p>
            <a:pPr>
              <a:buSzPct val="70000"/>
            </a:pPr>
            <a:r>
              <a:rPr lang="en-US" sz="2800"/>
              <a:t>Produces new pigment formation, sunburn, Vit D synthesis</a:t>
            </a:r>
          </a:p>
          <a:p>
            <a:pPr>
              <a:buSzPct val="70000"/>
            </a:pPr>
            <a:r>
              <a:rPr lang="en-US" sz="2800"/>
              <a:t>Responsible for inducing</a:t>
            </a:r>
            <a:r>
              <a:rPr lang="en-US" sz="2800">
                <a:solidFill>
                  <a:srgbClr val="CC0000"/>
                </a:solidFill>
              </a:rPr>
              <a:t> skin cancer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ULTRAVIOLET RADIATION SPECTRUM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01763" y="2093913"/>
            <a:ext cx="7239000" cy="3700462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u="sng"/>
              <a:t>UVC </a:t>
            </a:r>
            <a:r>
              <a:rPr lang="en-US" sz="2800" u="sng"/>
              <a:t>(Shortwave or Germicidal Radiation)</a:t>
            </a:r>
            <a:r>
              <a:rPr lang="en-US" sz="2800"/>
              <a:t> </a:t>
            </a:r>
            <a:endParaRPr lang="en-US"/>
          </a:p>
          <a:p>
            <a:pPr>
              <a:buSzPct val="70000"/>
            </a:pPr>
            <a:r>
              <a:rPr lang="en-US" sz="2800"/>
              <a:t>Range 100-290 nm.</a:t>
            </a:r>
          </a:p>
          <a:p>
            <a:pPr>
              <a:buSzPct val="70000"/>
            </a:pPr>
            <a:r>
              <a:rPr lang="en-US" sz="2800"/>
              <a:t>Does not reach the surface of the earth.</a:t>
            </a:r>
          </a:p>
          <a:p>
            <a:pPr>
              <a:buSzPct val="70000"/>
            </a:pPr>
            <a:r>
              <a:rPr lang="en-US" sz="2800"/>
              <a:t>Is emitted from artificial ultraviolet sources.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ULTRAVIOLET RADIATION SPECTRUM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467600" cy="4267200"/>
          </a:xfrm>
          <a:noFill/>
          <a:ln/>
        </p:spPr>
        <p:txBody>
          <a:bodyPr>
            <a:normAutofit lnSpcReduction="10000"/>
          </a:bodyPr>
          <a:lstStyle/>
          <a:p>
            <a:pPr>
              <a:buSzPct val="70000"/>
            </a:pPr>
            <a:r>
              <a:rPr lang="en-US"/>
              <a:t>Long-term hazards of skin damage from radiation</a:t>
            </a:r>
            <a:r>
              <a:rPr lang="en-US" sz="2800"/>
              <a:t>:</a:t>
            </a:r>
          </a:p>
          <a:p>
            <a:pPr lvl="1">
              <a:buClr>
                <a:schemeClr val="accent1"/>
              </a:buClr>
              <a:buSzPct val="69000"/>
            </a:pPr>
            <a:r>
              <a:rPr lang="en-US"/>
              <a:t>Malignancy: </a:t>
            </a:r>
          </a:p>
          <a:p>
            <a:pPr lvl="2">
              <a:buClr>
                <a:schemeClr val="accent1"/>
              </a:buClr>
              <a:buSzPct val="69000"/>
            </a:pPr>
            <a:r>
              <a:rPr lang="en-US"/>
              <a:t>Squamous cell epithelioma</a:t>
            </a:r>
          </a:p>
          <a:p>
            <a:pPr lvl="2">
              <a:buClr>
                <a:schemeClr val="accent1"/>
              </a:buClr>
              <a:buSzPct val="69000"/>
            </a:pPr>
            <a:r>
              <a:rPr lang="en-US"/>
              <a:t>Actinic keratosis</a:t>
            </a:r>
          </a:p>
          <a:p>
            <a:pPr lvl="2">
              <a:buClr>
                <a:schemeClr val="accent1"/>
              </a:buClr>
              <a:buSzPct val="69000"/>
            </a:pPr>
            <a:r>
              <a:rPr lang="en-US"/>
              <a:t>Basal cell carcinoma</a:t>
            </a:r>
          </a:p>
          <a:p>
            <a:pPr lvl="1">
              <a:buClr>
                <a:schemeClr val="accent1"/>
              </a:buClr>
              <a:buSzPct val="69000"/>
            </a:pPr>
            <a:r>
              <a:rPr lang="en-US"/>
              <a:t>Premature aging</a:t>
            </a:r>
          </a:p>
          <a:p>
            <a:pPr lvl="2">
              <a:buClr>
                <a:schemeClr val="accent1"/>
              </a:buClr>
              <a:buSzPct val="69000"/>
            </a:pPr>
            <a:r>
              <a:rPr lang="en-US"/>
              <a:t>nevus, seborrheic keratosis, solar lentigo</a:t>
            </a:r>
          </a:p>
          <a:p>
            <a:pPr lvl="2">
              <a:buClr>
                <a:schemeClr val="accent1"/>
              </a:buClr>
              <a:buSzPct val="69000"/>
            </a:pPr>
            <a:r>
              <a:rPr lang="en-US"/>
              <a:t>wrinkles, lines, etc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ULTRAVIOLET RADIATION SPECTRUM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33311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TANNING OF SKIN </a:t>
            </a:r>
            <a:endParaRPr lang="en-US" sz="3200" b="1" dirty="0"/>
          </a:p>
        </p:txBody>
      </p:sp>
      <p:pic>
        <p:nvPicPr>
          <p:cNvPr id="1026" name="Picture 2" descr="http://www.mdpi.com/molecules/molecules-19-06202/article_deploy/html/images/molecules-19-06202-g001-10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33547"/>
            <a:ext cx="8534400" cy="5495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dermestetique.com/images/products/CT-Graph-Phytofluene-Block-Triggers-Melanin-Synthe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60977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mrbarlow.files.wordpress.com/2011/11/sunbu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772400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72200" y="3581400"/>
            <a:ext cx="25908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28600"/>
            <a:ext cx="537390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NATURAL MECHANISM OF SUN DEFENCE</a:t>
            </a: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qbmedical.com/wp-content/uploads/2014/08/Burn-C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9" y="304800"/>
            <a:ext cx="8504767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1447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lgerian" pitchFamily="82" charset="0"/>
              </a:rPr>
              <a:t>MINIMAL ERTHYMA</a:t>
            </a:r>
          </a:p>
          <a:p>
            <a:r>
              <a:rPr lang="en-US" b="1" dirty="0" smtClean="0">
                <a:latin typeface="Algerian" pitchFamily="82" charset="0"/>
              </a:rPr>
              <a:t>20 MIN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209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lgerian" pitchFamily="82" charset="0"/>
              </a:rPr>
              <a:t>VIVID ERTHYMA </a:t>
            </a:r>
          </a:p>
          <a:p>
            <a:r>
              <a:rPr lang="en-US" b="1" dirty="0">
                <a:latin typeface="Algerian" pitchFamily="82" charset="0"/>
              </a:rPr>
              <a:t> </a:t>
            </a:r>
            <a:r>
              <a:rPr lang="en-US" b="1" dirty="0" smtClean="0">
                <a:latin typeface="Algerian" pitchFamily="82" charset="0"/>
              </a:rPr>
              <a:t>50 MIN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2819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lgerian" pitchFamily="82" charset="0"/>
              </a:rPr>
              <a:t>PAIN FUL BURN</a:t>
            </a:r>
          </a:p>
          <a:p>
            <a:r>
              <a:rPr lang="en-US" b="1" dirty="0" smtClean="0">
                <a:latin typeface="Algerian" pitchFamily="82" charset="0"/>
              </a:rPr>
              <a:t>100 MIN 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4038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lgerian" pitchFamily="82" charset="0"/>
              </a:rPr>
              <a:t>BLISTERING BURN 200 MIN  </a:t>
            </a:r>
            <a:endParaRPr lang="en-US" b="1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311</Words>
  <Application>Microsoft Office PowerPoint</Application>
  <PresentationFormat>On-screen Show (4:3)</PresentationFormat>
  <Paragraphs>73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ULTRAVIOLET RADIATION SPECTRUM</vt:lpstr>
      <vt:lpstr>ULTRAVIOLET RADIATION SPECTRUM</vt:lpstr>
      <vt:lpstr>ULTRAVIOLET RADIATION SPECTRUM</vt:lpstr>
      <vt:lpstr>ULTRAVIOLET RADIATION SPECTRUM</vt:lpstr>
      <vt:lpstr>Slide 6</vt:lpstr>
      <vt:lpstr>Slide 7</vt:lpstr>
      <vt:lpstr>Slide 8</vt:lpstr>
      <vt:lpstr>Slide 9</vt:lpstr>
      <vt:lpstr>Slide 10</vt:lpstr>
      <vt:lpstr>Slide 11</vt:lpstr>
      <vt:lpstr>Slide 12</vt:lpstr>
      <vt:lpstr>SUNSCREEN AGENTS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</cp:revision>
  <dcterms:created xsi:type="dcterms:W3CDTF">2015-08-05T07:24:13Z</dcterms:created>
  <dcterms:modified xsi:type="dcterms:W3CDTF">2015-08-05T08:29:00Z</dcterms:modified>
</cp:coreProperties>
</file>