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6DCB-4000-4471-9328-A870DBD41F0A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8905-D930-4906-8945-27C5F4E3E1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lysis of 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alysis of 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lysis of 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86799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lysis of 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8839200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lysis of 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92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lysis of co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610599" cy="6629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2015-07-27T08:53:22Z</dcterms:created>
  <dcterms:modified xsi:type="dcterms:W3CDTF">2015-07-27T09:02:26Z</dcterms:modified>
</cp:coreProperties>
</file>