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A0C45-ABA9-49DA-AAF4-1AB54577369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D5A558-A090-42AC-9EA6-EF774351FB76}">
      <dgm:prSet phldrT="[Text]" custT="1"/>
      <dgm:spPr/>
      <dgm:t>
        <a:bodyPr/>
        <a:lstStyle/>
        <a:p>
          <a:r>
            <a:rPr lang="en-US" sz="2800" b="1" dirty="0" smtClean="0"/>
            <a:t>IRRITANTS</a:t>
          </a:r>
          <a:endParaRPr lang="en-US" sz="2800" b="1" dirty="0"/>
        </a:p>
      </dgm:t>
    </dgm:pt>
    <dgm:pt modelId="{B71D8E48-703A-40F8-88A1-E897EFCA41EE}" type="parTrans" cxnId="{77002904-7E0A-4EF3-A655-E4E1CF8A159E}">
      <dgm:prSet/>
      <dgm:spPr/>
      <dgm:t>
        <a:bodyPr/>
        <a:lstStyle/>
        <a:p>
          <a:endParaRPr lang="en-US"/>
        </a:p>
      </dgm:t>
    </dgm:pt>
    <dgm:pt modelId="{17FA4B74-88EF-42D9-B1AB-732F672730C5}" type="sibTrans" cxnId="{77002904-7E0A-4EF3-A655-E4E1CF8A159E}">
      <dgm:prSet/>
      <dgm:spPr/>
      <dgm:t>
        <a:bodyPr/>
        <a:lstStyle/>
        <a:p>
          <a:endParaRPr lang="en-US"/>
        </a:p>
      </dgm:t>
    </dgm:pt>
    <dgm:pt modelId="{D4A55FD7-3989-406B-9336-94185A4FCDFD}">
      <dgm:prSet phldrT="[Text]" custT="1"/>
      <dgm:spPr/>
      <dgm:t>
        <a:bodyPr/>
        <a:lstStyle/>
        <a:p>
          <a:r>
            <a:rPr lang="en-US" sz="2400" b="1" dirty="0" smtClean="0"/>
            <a:t>PRIMARY IRRITANT</a:t>
          </a:r>
          <a:endParaRPr lang="en-US" sz="2400" b="1" dirty="0"/>
        </a:p>
      </dgm:t>
    </dgm:pt>
    <dgm:pt modelId="{5EAE8328-7189-4E64-8F79-EF9FA87731C1}" type="parTrans" cxnId="{B6DA08F1-86A9-44E0-98B9-D5CF69A261FC}">
      <dgm:prSet/>
      <dgm:spPr/>
      <dgm:t>
        <a:bodyPr/>
        <a:lstStyle/>
        <a:p>
          <a:endParaRPr lang="en-US" sz="2400"/>
        </a:p>
      </dgm:t>
    </dgm:pt>
    <dgm:pt modelId="{8D152905-B5D6-465F-8A71-65A437A6CBD0}" type="sibTrans" cxnId="{B6DA08F1-86A9-44E0-98B9-D5CF69A261FC}">
      <dgm:prSet/>
      <dgm:spPr/>
      <dgm:t>
        <a:bodyPr/>
        <a:lstStyle/>
        <a:p>
          <a:endParaRPr lang="en-US"/>
        </a:p>
      </dgm:t>
    </dgm:pt>
    <dgm:pt modelId="{CDCEE25E-F371-4360-9AF0-5E8E9B7FB1E7}">
      <dgm:prSet phldrT="[Text]" custT="1"/>
      <dgm:spPr/>
      <dgm:t>
        <a:bodyPr/>
        <a:lstStyle/>
        <a:p>
          <a:r>
            <a:rPr lang="en-US" sz="2400" b="1" dirty="0" smtClean="0"/>
            <a:t>INFLAMMATION ON FIRST CONTACT</a:t>
          </a:r>
          <a:endParaRPr lang="en-US" sz="2400" b="1" dirty="0"/>
        </a:p>
      </dgm:t>
    </dgm:pt>
    <dgm:pt modelId="{8C435692-01A7-4083-9D2D-1559A1C99687}" type="parTrans" cxnId="{4826F192-637B-43B6-B50B-EE03082D48D2}">
      <dgm:prSet/>
      <dgm:spPr/>
      <dgm:t>
        <a:bodyPr/>
        <a:lstStyle/>
        <a:p>
          <a:endParaRPr lang="en-US" sz="2400"/>
        </a:p>
      </dgm:t>
    </dgm:pt>
    <dgm:pt modelId="{EE24F9EA-6540-4409-A1F3-8BC5D7BCCA72}" type="sibTrans" cxnId="{4826F192-637B-43B6-B50B-EE03082D48D2}">
      <dgm:prSet/>
      <dgm:spPr/>
      <dgm:t>
        <a:bodyPr/>
        <a:lstStyle/>
        <a:p>
          <a:endParaRPr lang="en-US"/>
        </a:p>
      </dgm:t>
    </dgm:pt>
    <dgm:pt modelId="{070B8FD7-B94A-4045-89DE-B0A3B5BC3F19}">
      <dgm:prSet phldrT="[Text]" custT="1"/>
      <dgm:spPr/>
      <dgm:t>
        <a:bodyPr/>
        <a:lstStyle/>
        <a:p>
          <a:r>
            <a:rPr lang="en-US" sz="2400" b="1" dirty="0" smtClean="0"/>
            <a:t>SECONDARY IRRITANT </a:t>
          </a:r>
          <a:endParaRPr lang="en-US" sz="2400" b="1" dirty="0"/>
        </a:p>
      </dgm:t>
    </dgm:pt>
    <dgm:pt modelId="{0A63706C-2A48-44D0-A3D1-5DBDC5CAD7EA}" type="parTrans" cxnId="{743E0155-78F2-42E3-8A4D-B34684D4C73A}">
      <dgm:prSet/>
      <dgm:spPr/>
      <dgm:t>
        <a:bodyPr/>
        <a:lstStyle/>
        <a:p>
          <a:endParaRPr lang="en-US" sz="2400"/>
        </a:p>
      </dgm:t>
    </dgm:pt>
    <dgm:pt modelId="{D0363902-2847-4C8F-82CD-8FA18701AD42}" type="sibTrans" cxnId="{743E0155-78F2-42E3-8A4D-B34684D4C73A}">
      <dgm:prSet/>
      <dgm:spPr/>
      <dgm:t>
        <a:bodyPr/>
        <a:lstStyle/>
        <a:p>
          <a:endParaRPr lang="en-US"/>
        </a:p>
      </dgm:t>
    </dgm:pt>
    <dgm:pt modelId="{3C27870A-5DD4-4544-B788-56F790A0412B}">
      <dgm:prSet phldrT="[Text]" custT="1"/>
      <dgm:spPr/>
      <dgm:t>
        <a:bodyPr/>
        <a:lstStyle/>
        <a:p>
          <a:r>
            <a:rPr lang="en-US" sz="2400" b="1" dirty="0" smtClean="0"/>
            <a:t>INFLAMATION ON REPEATED CONTACT</a:t>
          </a:r>
          <a:endParaRPr lang="en-US" sz="2400" b="1" dirty="0"/>
        </a:p>
      </dgm:t>
    </dgm:pt>
    <dgm:pt modelId="{5AB5E3C1-6CC0-4A5F-A388-0756CB496BE4}" type="parTrans" cxnId="{D60FE83C-74D5-4653-9818-9AA0F5E5AA05}">
      <dgm:prSet/>
      <dgm:spPr/>
      <dgm:t>
        <a:bodyPr/>
        <a:lstStyle/>
        <a:p>
          <a:endParaRPr lang="en-US" sz="2400"/>
        </a:p>
      </dgm:t>
    </dgm:pt>
    <dgm:pt modelId="{48C6B63C-3804-40C8-85D6-7E3433B6E8D5}" type="sibTrans" cxnId="{D60FE83C-74D5-4653-9818-9AA0F5E5AA05}">
      <dgm:prSet/>
      <dgm:spPr/>
      <dgm:t>
        <a:bodyPr/>
        <a:lstStyle/>
        <a:p>
          <a:endParaRPr lang="en-US"/>
        </a:p>
      </dgm:t>
    </dgm:pt>
    <dgm:pt modelId="{4A7ED60D-CED7-48C0-B44A-18E52AA24AA3}" type="pres">
      <dgm:prSet presAssocID="{352A0C45-ABA9-49DA-AAF4-1AB5457736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3DDA2B6-0913-4993-B985-4DB67C0F3EF0}" type="pres">
      <dgm:prSet presAssocID="{E9D5A558-A090-42AC-9EA6-EF774351FB76}" presName="hierRoot1" presStyleCnt="0"/>
      <dgm:spPr/>
    </dgm:pt>
    <dgm:pt modelId="{6D57511D-6262-4802-820B-FC9DBCBD9D71}" type="pres">
      <dgm:prSet presAssocID="{E9D5A558-A090-42AC-9EA6-EF774351FB76}" presName="composite" presStyleCnt="0"/>
      <dgm:spPr/>
    </dgm:pt>
    <dgm:pt modelId="{10692387-A5D1-40AF-A038-D3822FABE458}" type="pres">
      <dgm:prSet presAssocID="{E9D5A558-A090-42AC-9EA6-EF774351FB76}" presName="background" presStyleLbl="node0" presStyleIdx="0" presStyleCnt="1"/>
      <dgm:spPr/>
    </dgm:pt>
    <dgm:pt modelId="{B643F81A-A8B4-42E3-AC42-C6DB4ECB8FE5}" type="pres">
      <dgm:prSet presAssocID="{E9D5A558-A090-42AC-9EA6-EF774351FB76}" presName="text" presStyleLbl="fgAcc0" presStyleIdx="0" presStyleCnt="1" custScaleX="182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C4373F-4E45-4B7E-B228-EDA5319F7765}" type="pres">
      <dgm:prSet presAssocID="{E9D5A558-A090-42AC-9EA6-EF774351FB76}" presName="hierChild2" presStyleCnt="0"/>
      <dgm:spPr/>
    </dgm:pt>
    <dgm:pt modelId="{42A41C16-1387-4DB1-A8C8-763269587889}" type="pres">
      <dgm:prSet presAssocID="{5EAE8328-7189-4E64-8F79-EF9FA87731C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6A461C9-75AF-45EF-8C71-CAFE252D436F}" type="pres">
      <dgm:prSet presAssocID="{D4A55FD7-3989-406B-9336-94185A4FCDFD}" presName="hierRoot2" presStyleCnt="0"/>
      <dgm:spPr/>
    </dgm:pt>
    <dgm:pt modelId="{6C21A0E6-5038-4F68-A3BB-8BC33A15800F}" type="pres">
      <dgm:prSet presAssocID="{D4A55FD7-3989-406B-9336-94185A4FCDFD}" presName="composite2" presStyleCnt="0"/>
      <dgm:spPr/>
    </dgm:pt>
    <dgm:pt modelId="{CEC02FB9-18D1-464C-9F15-54EB7ED4BC4C}" type="pres">
      <dgm:prSet presAssocID="{D4A55FD7-3989-406B-9336-94185A4FCDFD}" presName="background2" presStyleLbl="node2" presStyleIdx="0" presStyleCnt="2"/>
      <dgm:spPr/>
    </dgm:pt>
    <dgm:pt modelId="{4B62FB7E-F682-4EC2-ABDB-6B4993A81A61}" type="pres">
      <dgm:prSet presAssocID="{D4A55FD7-3989-406B-9336-94185A4FCDFD}" presName="text2" presStyleLbl="fgAcc2" presStyleIdx="0" presStyleCnt="2" custScaleX="183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69623B-10E5-43F8-A4FD-61F777EDC1B5}" type="pres">
      <dgm:prSet presAssocID="{D4A55FD7-3989-406B-9336-94185A4FCDFD}" presName="hierChild3" presStyleCnt="0"/>
      <dgm:spPr/>
    </dgm:pt>
    <dgm:pt modelId="{DD098FA7-DC68-40B4-8833-772C6113F8B2}" type="pres">
      <dgm:prSet presAssocID="{8C435692-01A7-4083-9D2D-1559A1C9968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5510292-452E-41EB-AF1F-E064738B98ED}" type="pres">
      <dgm:prSet presAssocID="{CDCEE25E-F371-4360-9AF0-5E8E9B7FB1E7}" presName="hierRoot3" presStyleCnt="0"/>
      <dgm:spPr/>
    </dgm:pt>
    <dgm:pt modelId="{BBB5EBB0-8CE4-48D3-BDD3-466371D2F873}" type="pres">
      <dgm:prSet presAssocID="{CDCEE25E-F371-4360-9AF0-5E8E9B7FB1E7}" presName="composite3" presStyleCnt="0"/>
      <dgm:spPr/>
    </dgm:pt>
    <dgm:pt modelId="{7B2E05B5-48D0-483D-80DB-C7CE370B53F7}" type="pres">
      <dgm:prSet presAssocID="{CDCEE25E-F371-4360-9AF0-5E8E9B7FB1E7}" presName="background3" presStyleLbl="node3" presStyleIdx="0" presStyleCnt="2"/>
      <dgm:spPr/>
    </dgm:pt>
    <dgm:pt modelId="{DDBB8B31-AB34-422B-B99E-E3E72BF7EFDE}" type="pres">
      <dgm:prSet presAssocID="{CDCEE25E-F371-4360-9AF0-5E8E9B7FB1E7}" presName="text3" presStyleLbl="fgAcc3" presStyleIdx="0" presStyleCnt="2" custScaleX="183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BE825-1C3A-45FB-8257-5CE0EFD5E553}" type="pres">
      <dgm:prSet presAssocID="{CDCEE25E-F371-4360-9AF0-5E8E9B7FB1E7}" presName="hierChild4" presStyleCnt="0"/>
      <dgm:spPr/>
    </dgm:pt>
    <dgm:pt modelId="{383566C1-02B0-4523-8503-3C8F2B0C653E}" type="pres">
      <dgm:prSet presAssocID="{0A63706C-2A48-44D0-A3D1-5DBDC5CAD7E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51CFCB4-1835-4A91-8E5A-C600CAB92C1E}" type="pres">
      <dgm:prSet presAssocID="{070B8FD7-B94A-4045-89DE-B0A3B5BC3F19}" presName="hierRoot2" presStyleCnt="0"/>
      <dgm:spPr/>
    </dgm:pt>
    <dgm:pt modelId="{F95AD5E3-B9AF-4637-96CD-A75F368D0F21}" type="pres">
      <dgm:prSet presAssocID="{070B8FD7-B94A-4045-89DE-B0A3B5BC3F19}" presName="composite2" presStyleCnt="0"/>
      <dgm:spPr/>
    </dgm:pt>
    <dgm:pt modelId="{311593BE-FB95-4E2B-96A0-CE4ABC9934ED}" type="pres">
      <dgm:prSet presAssocID="{070B8FD7-B94A-4045-89DE-B0A3B5BC3F19}" presName="background2" presStyleLbl="node2" presStyleIdx="1" presStyleCnt="2"/>
      <dgm:spPr/>
    </dgm:pt>
    <dgm:pt modelId="{6FDE49D3-4865-4A59-9A2E-528F7289D0C7}" type="pres">
      <dgm:prSet presAssocID="{070B8FD7-B94A-4045-89DE-B0A3B5BC3F19}" presName="text2" presStyleLbl="fgAcc2" presStyleIdx="1" presStyleCnt="2" custScaleX="222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3E5B84-AD9F-419B-9464-69D2336A369F}" type="pres">
      <dgm:prSet presAssocID="{070B8FD7-B94A-4045-89DE-B0A3B5BC3F19}" presName="hierChild3" presStyleCnt="0"/>
      <dgm:spPr/>
    </dgm:pt>
    <dgm:pt modelId="{CBD28254-1D07-4E5D-A08F-AA578A24AEDD}" type="pres">
      <dgm:prSet presAssocID="{5AB5E3C1-6CC0-4A5F-A388-0756CB496BE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2690AC2-CF6C-4057-BC31-5176982C4BEA}" type="pres">
      <dgm:prSet presAssocID="{3C27870A-5DD4-4544-B788-56F790A0412B}" presName="hierRoot3" presStyleCnt="0"/>
      <dgm:spPr/>
    </dgm:pt>
    <dgm:pt modelId="{52D56A3B-FDDC-40EF-8247-1036BEFC269A}" type="pres">
      <dgm:prSet presAssocID="{3C27870A-5DD4-4544-B788-56F790A0412B}" presName="composite3" presStyleCnt="0"/>
      <dgm:spPr/>
    </dgm:pt>
    <dgm:pt modelId="{9FBB1865-CD37-448A-960D-754619E420A5}" type="pres">
      <dgm:prSet presAssocID="{3C27870A-5DD4-4544-B788-56F790A0412B}" presName="background3" presStyleLbl="node3" presStyleIdx="1" presStyleCnt="2"/>
      <dgm:spPr/>
    </dgm:pt>
    <dgm:pt modelId="{7CDC5060-5D9B-48D9-B9DD-6A0A148289F4}" type="pres">
      <dgm:prSet presAssocID="{3C27870A-5DD4-4544-B788-56F790A0412B}" presName="text3" presStyleLbl="fgAcc3" presStyleIdx="1" presStyleCnt="2" custScaleX="190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2242E9-0146-478B-8BB4-25A9E6911C5C}" type="pres">
      <dgm:prSet presAssocID="{3C27870A-5DD4-4544-B788-56F790A0412B}" presName="hierChild4" presStyleCnt="0"/>
      <dgm:spPr/>
    </dgm:pt>
  </dgm:ptLst>
  <dgm:cxnLst>
    <dgm:cxn modelId="{4AA3DE2F-4CDA-425B-A96A-FD9D30795C33}" type="presOf" srcId="{D4A55FD7-3989-406B-9336-94185A4FCDFD}" destId="{4B62FB7E-F682-4EC2-ABDB-6B4993A81A61}" srcOrd="0" destOrd="0" presId="urn:microsoft.com/office/officeart/2005/8/layout/hierarchy1"/>
    <dgm:cxn modelId="{ECC1980B-719D-4236-B78E-20D5B1D415F5}" type="presOf" srcId="{0A63706C-2A48-44D0-A3D1-5DBDC5CAD7EA}" destId="{383566C1-02B0-4523-8503-3C8F2B0C653E}" srcOrd="0" destOrd="0" presId="urn:microsoft.com/office/officeart/2005/8/layout/hierarchy1"/>
    <dgm:cxn modelId="{D60FE83C-74D5-4653-9818-9AA0F5E5AA05}" srcId="{070B8FD7-B94A-4045-89DE-B0A3B5BC3F19}" destId="{3C27870A-5DD4-4544-B788-56F790A0412B}" srcOrd="0" destOrd="0" parTransId="{5AB5E3C1-6CC0-4A5F-A388-0756CB496BE4}" sibTransId="{48C6B63C-3804-40C8-85D6-7E3433B6E8D5}"/>
    <dgm:cxn modelId="{B67287A0-1DEC-4564-BEF3-84864B4BF6AD}" type="presOf" srcId="{070B8FD7-B94A-4045-89DE-B0A3B5BC3F19}" destId="{6FDE49D3-4865-4A59-9A2E-528F7289D0C7}" srcOrd="0" destOrd="0" presId="urn:microsoft.com/office/officeart/2005/8/layout/hierarchy1"/>
    <dgm:cxn modelId="{4826F192-637B-43B6-B50B-EE03082D48D2}" srcId="{D4A55FD7-3989-406B-9336-94185A4FCDFD}" destId="{CDCEE25E-F371-4360-9AF0-5E8E9B7FB1E7}" srcOrd="0" destOrd="0" parTransId="{8C435692-01A7-4083-9D2D-1559A1C99687}" sibTransId="{EE24F9EA-6540-4409-A1F3-8BC5D7BCCA72}"/>
    <dgm:cxn modelId="{77002904-7E0A-4EF3-A655-E4E1CF8A159E}" srcId="{352A0C45-ABA9-49DA-AAF4-1AB54577369A}" destId="{E9D5A558-A090-42AC-9EA6-EF774351FB76}" srcOrd="0" destOrd="0" parTransId="{B71D8E48-703A-40F8-88A1-E897EFCA41EE}" sibTransId="{17FA4B74-88EF-42D9-B1AB-732F672730C5}"/>
    <dgm:cxn modelId="{D29C10EC-C7AD-4945-B804-AE067682B335}" type="presOf" srcId="{CDCEE25E-F371-4360-9AF0-5E8E9B7FB1E7}" destId="{DDBB8B31-AB34-422B-B99E-E3E72BF7EFDE}" srcOrd="0" destOrd="0" presId="urn:microsoft.com/office/officeart/2005/8/layout/hierarchy1"/>
    <dgm:cxn modelId="{6007E6FC-8790-4B4B-B339-0EE7B8D92AB8}" type="presOf" srcId="{5AB5E3C1-6CC0-4A5F-A388-0756CB496BE4}" destId="{CBD28254-1D07-4E5D-A08F-AA578A24AEDD}" srcOrd="0" destOrd="0" presId="urn:microsoft.com/office/officeart/2005/8/layout/hierarchy1"/>
    <dgm:cxn modelId="{EE488811-BC35-4F35-86FC-03ED9D69583D}" type="presOf" srcId="{5EAE8328-7189-4E64-8F79-EF9FA87731C1}" destId="{42A41C16-1387-4DB1-A8C8-763269587889}" srcOrd="0" destOrd="0" presId="urn:microsoft.com/office/officeart/2005/8/layout/hierarchy1"/>
    <dgm:cxn modelId="{B6DA08F1-86A9-44E0-98B9-D5CF69A261FC}" srcId="{E9D5A558-A090-42AC-9EA6-EF774351FB76}" destId="{D4A55FD7-3989-406B-9336-94185A4FCDFD}" srcOrd="0" destOrd="0" parTransId="{5EAE8328-7189-4E64-8F79-EF9FA87731C1}" sibTransId="{8D152905-B5D6-465F-8A71-65A437A6CBD0}"/>
    <dgm:cxn modelId="{7D0C82BF-64D3-41E3-8E40-E96463308AA2}" type="presOf" srcId="{3C27870A-5DD4-4544-B788-56F790A0412B}" destId="{7CDC5060-5D9B-48D9-B9DD-6A0A148289F4}" srcOrd="0" destOrd="0" presId="urn:microsoft.com/office/officeart/2005/8/layout/hierarchy1"/>
    <dgm:cxn modelId="{16752417-E20C-4D86-9C06-A169228954DF}" type="presOf" srcId="{E9D5A558-A090-42AC-9EA6-EF774351FB76}" destId="{B643F81A-A8B4-42E3-AC42-C6DB4ECB8FE5}" srcOrd="0" destOrd="0" presId="urn:microsoft.com/office/officeart/2005/8/layout/hierarchy1"/>
    <dgm:cxn modelId="{75D304D5-7EA4-456C-A9BB-83BBCE2EE640}" type="presOf" srcId="{352A0C45-ABA9-49DA-AAF4-1AB54577369A}" destId="{4A7ED60D-CED7-48C0-B44A-18E52AA24AA3}" srcOrd="0" destOrd="0" presId="urn:microsoft.com/office/officeart/2005/8/layout/hierarchy1"/>
    <dgm:cxn modelId="{7E6A5B29-F87A-4861-ACEC-C9FB6F384558}" type="presOf" srcId="{8C435692-01A7-4083-9D2D-1559A1C99687}" destId="{DD098FA7-DC68-40B4-8833-772C6113F8B2}" srcOrd="0" destOrd="0" presId="urn:microsoft.com/office/officeart/2005/8/layout/hierarchy1"/>
    <dgm:cxn modelId="{743E0155-78F2-42E3-8A4D-B34684D4C73A}" srcId="{E9D5A558-A090-42AC-9EA6-EF774351FB76}" destId="{070B8FD7-B94A-4045-89DE-B0A3B5BC3F19}" srcOrd="1" destOrd="0" parTransId="{0A63706C-2A48-44D0-A3D1-5DBDC5CAD7EA}" sibTransId="{D0363902-2847-4C8F-82CD-8FA18701AD42}"/>
    <dgm:cxn modelId="{A0402A2F-AF09-43B7-87BF-D60260A6FDAE}" type="presParOf" srcId="{4A7ED60D-CED7-48C0-B44A-18E52AA24AA3}" destId="{73DDA2B6-0913-4993-B985-4DB67C0F3EF0}" srcOrd="0" destOrd="0" presId="urn:microsoft.com/office/officeart/2005/8/layout/hierarchy1"/>
    <dgm:cxn modelId="{1907ECCC-5847-4EFB-8314-04044A010C44}" type="presParOf" srcId="{73DDA2B6-0913-4993-B985-4DB67C0F3EF0}" destId="{6D57511D-6262-4802-820B-FC9DBCBD9D71}" srcOrd="0" destOrd="0" presId="urn:microsoft.com/office/officeart/2005/8/layout/hierarchy1"/>
    <dgm:cxn modelId="{9E95A4BF-6D9E-4123-9529-8C84C8C5DDE7}" type="presParOf" srcId="{6D57511D-6262-4802-820B-FC9DBCBD9D71}" destId="{10692387-A5D1-40AF-A038-D3822FABE458}" srcOrd="0" destOrd="0" presId="urn:microsoft.com/office/officeart/2005/8/layout/hierarchy1"/>
    <dgm:cxn modelId="{426A8416-B851-4C15-ABE9-F49A1D15D4D5}" type="presParOf" srcId="{6D57511D-6262-4802-820B-FC9DBCBD9D71}" destId="{B643F81A-A8B4-42E3-AC42-C6DB4ECB8FE5}" srcOrd="1" destOrd="0" presId="urn:microsoft.com/office/officeart/2005/8/layout/hierarchy1"/>
    <dgm:cxn modelId="{CB601700-9887-470A-8CFF-54C057C004DF}" type="presParOf" srcId="{73DDA2B6-0913-4993-B985-4DB67C0F3EF0}" destId="{7BC4373F-4E45-4B7E-B228-EDA5319F7765}" srcOrd="1" destOrd="0" presId="urn:microsoft.com/office/officeart/2005/8/layout/hierarchy1"/>
    <dgm:cxn modelId="{38CD8C1E-5C33-4A0B-A309-A1C1C3263258}" type="presParOf" srcId="{7BC4373F-4E45-4B7E-B228-EDA5319F7765}" destId="{42A41C16-1387-4DB1-A8C8-763269587889}" srcOrd="0" destOrd="0" presId="urn:microsoft.com/office/officeart/2005/8/layout/hierarchy1"/>
    <dgm:cxn modelId="{607A50F7-4629-43CC-B8A6-150BA8E43212}" type="presParOf" srcId="{7BC4373F-4E45-4B7E-B228-EDA5319F7765}" destId="{F6A461C9-75AF-45EF-8C71-CAFE252D436F}" srcOrd="1" destOrd="0" presId="urn:microsoft.com/office/officeart/2005/8/layout/hierarchy1"/>
    <dgm:cxn modelId="{98456FD9-5EC0-4F7F-A0B4-CBF3675C1EA3}" type="presParOf" srcId="{F6A461C9-75AF-45EF-8C71-CAFE252D436F}" destId="{6C21A0E6-5038-4F68-A3BB-8BC33A15800F}" srcOrd="0" destOrd="0" presId="urn:microsoft.com/office/officeart/2005/8/layout/hierarchy1"/>
    <dgm:cxn modelId="{6140A64C-C7F5-4AE9-BF4B-EF3CDE4D3675}" type="presParOf" srcId="{6C21A0E6-5038-4F68-A3BB-8BC33A15800F}" destId="{CEC02FB9-18D1-464C-9F15-54EB7ED4BC4C}" srcOrd="0" destOrd="0" presId="urn:microsoft.com/office/officeart/2005/8/layout/hierarchy1"/>
    <dgm:cxn modelId="{810AAB96-C3EA-425D-A220-A8764CD9391E}" type="presParOf" srcId="{6C21A0E6-5038-4F68-A3BB-8BC33A15800F}" destId="{4B62FB7E-F682-4EC2-ABDB-6B4993A81A61}" srcOrd="1" destOrd="0" presId="urn:microsoft.com/office/officeart/2005/8/layout/hierarchy1"/>
    <dgm:cxn modelId="{C8F55BDB-A3F1-4070-BC40-F6D431D256B3}" type="presParOf" srcId="{F6A461C9-75AF-45EF-8C71-CAFE252D436F}" destId="{C769623B-10E5-43F8-A4FD-61F777EDC1B5}" srcOrd="1" destOrd="0" presId="urn:microsoft.com/office/officeart/2005/8/layout/hierarchy1"/>
    <dgm:cxn modelId="{FD62CA39-9DD3-4370-8641-367F5FE80055}" type="presParOf" srcId="{C769623B-10E5-43F8-A4FD-61F777EDC1B5}" destId="{DD098FA7-DC68-40B4-8833-772C6113F8B2}" srcOrd="0" destOrd="0" presId="urn:microsoft.com/office/officeart/2005/8/layout/hierarchy1"/>
    <dgm:cxn modelId="{6A6AC0F7-CC72-4571-9AB7-AB26C3D6C697}" type="presParOf" srcId="{C769623B-10E5-43F8-A4FD-61F777EDC1B5}" destId="{15510292-452E-41EB-AF1F-E064738B98ED}" srcOrd="1" destOrd="0" presId="urn:microsoft.com/office/officeart/2005/8/layout/hierarchy1"/>
    <dgm:cxn modelId="{4C86E5B6-B414-49B9-8CC1-FF16A7B5FA53}" type="presParOf" srcId="{15510292-452E-41EB-AF1F-E064738B98ED}" destId="{BBB5EBB0-8CE4-48D3-BDD3-466371D2F873}" srcOrd="0" destOrd="0" presId="urn:microsoft.com/office/officeart/2005/8/layout/hierarchy1"/>
    <dgm:cxn modelId="{BE53AE55-05D4-4978-9EA6-92BB3271D13C}" type="presParOf" srcId="{BBB5EBB0-8CE4-48D3-BDD3-466371D2F873}" destId="{7B2E05B5-48D0-483D-80DB-C7CE370B53F7}" srcOrd="0" destOrd="0" presId="urn:microsoft.com/office/officeart/2005/8/layout/hierarchy1"/>
    <dgm:cxn modelId="{F75919C9-EB1E-4ED0-B1AF-6ED1C5D39EAC}" type="presParOf" srcId="{BBB5EBB0-8CE4-48D3-BDD3-466371D2F873}" destId="{DDBB8B31-AB34-422B-B99E-E3E72BF7EFDE}" srcOrd="1" destOrd="0" presId="urn:microsoft.com/office/officeart/2005/8/layout/hierarchy1"/>
    <dgm:cxn modelId="{475F20BB-D2E4-42F2-B46E-378777C889EB}" type="presParOf" srcId="{15510292-452E-41EB-AF1F-E064738B98ED}" destId="{85DBE825-1C3A-45FB-8257-5CE0EFD5E553}" srcOrd="1" destOrd="0" presId="urn:microsoft.com/office/officeart/2005/8/layout/hierarchy1"/>
    <dgm:cxn modelId="{385F6A44-DBCE-4FD9-9559-9E49DFD258E3}" type="presParOf" srcId="{7BC4373F-4E45-4B7E-B228-EDA5319F7765}" destId="{383566C1-02B0-4523-8503-3C8F2B0C653E}" srcOrd="2" destOrd="0" presId="urn:microsoft.com/office/officeart/2005/8/layout/hierarchy1"/>
    <dgm:cxn modelId="{E30CC4F4-F647-4368-9BF5-03B393979F9F}" type="presParOf" srcId="{7BC4373F-4E45-4B7E-B228-EDA5319F7765}" destId="{951CFCB4-1835-4A91-8E5A-C600CAB92C1E}" srcOrd="3" destOrd="0" presId="urn:microsoft.com/office/officeart/2005/8/layout/hierarchy1"/>
    <dgm:cxn modelId="{791A57FF-CFCE-4D22-ADB8-222466BA82F5}" type="presParOf" srcId="{951CFCB4-1835-4A91-8E5A-C600CAB92C1E}" destId="{F95AD5E3-B9AF-4637-96CD-A75F368D0F21}" srcOrd="0" destOrd="0" presId="urn:microsoft.com/office/officeart/2005/8/layout/hierarchy1"/>
    <dgm:cxn modelId="{EC06AA86-2C63-4800-85AB-37FB79186BBE}" type="presParOf" srcId="{F95AD5E3-B9AF-4637-96CD-A75F368D0F21}" destId="{311593BE-FB95-4E2B-96A0-CE4ABC9934ED}" srcOrd="0" destOrd="0" presId="urn:microsoft.com/office/officeart/2005/8/layout/hierarchy1"/>
    <dgm:cxn modelId="{B3CA86C0-4CD9-4630-9853-5DC67CDC1083}" type="presParOf" srcId="{F95AD5E3-B9AF-4637-96CD-A75F368D0F21}" destId="{6FDE49D3-4865-4A59-9A2E-528F7289D0C7}" srcOrd="1" destOrd="0" presId="urn:microsoft.com/office/officeart/2005/8/layout/hierarchy1"/>
    <dgm:cxn modelId="{50230228-7CCD-4F35-BC91-E794123C0C11}" type="presParOf" srcId="{951CFCB4-1835-4A91-8E5A-C600CAB92C1E}" destId="{143E5B84-AD9F-419B-9464-69D2336A369F}" srcOrd="1" destOrd="0" presId="urn:microsoft.com/office/officeart/2005/8/layout/hierarchy1"/>
    <dgm:cxn modelId="{C1B4EC3F-C707-4F01-9087-935FFB692049}" type="presParOf" srcId="{143E5B84-AD9F-419B-9464-69D2336A369F}" destId="{CBD28254-1D07-4E5D-A08F-AA578A24AEDD}" srcOrd="0" destOrd="0" presId="urn:microsoft.com/office/officeart/2005/8/layout/hierarchy1"/>
    <dgm:cxn modelId="{7E8FA596-1205-4143-B9E0-74FDFB0ACE9A}" type="presParOf" srcId="{143E5B84-AD9F-419B-9464-69D2336A369F}" destId="{72690AC2-CF6C-4057-BC31-5176982C4BEA}" srcOrd="1" destOrd="0" presId="urn:microsoft.com/office/officeart/2005/8/layout/hierarchy1"/>
    <dgm:cxn modelId="{2EEE27BD-2F54-47EE-A11E-387B47DA76D9}" type="presParOf" srcId="{72690AC2-CF6C-4057-BC31-5176982C4BEA}" destId="{52D56A3B-FDDC-40EF-8247-1036BEFC269A}" srcOrd="0" destOrd="0" presId="urn:microsoft.com/office/officeart/2005/8/layout/hierarchy1"/>
    <dgm:cxn modelId="{5A6DA6E9-B601-4B90-829D-2FA7E6FF89AC}" type="presParOf" srcId="{52D56A3B-FDDC-40EF-8247-1036BEFC269A}" destId="{9FBB1865-CD37-448A-960D-754619E420A5}" srcOrd="0" destOrd="0" presId="urn:microsoft.com/office/officeart/2005/8/layout/hierarchy1"/>
    <dgm:cxn modelId="{E3176241-4695-4E9C-9F2F-B7B27A266F9C}" type="presParOf" srcId="{52D56A3B-FDDC-40EF-8247-1036BEFC269A}" destId="{7CDC5060-5D9B-48D9-B9DD-6A0A148289F4}" srcOrd="1" destOrd="0" presId="urn:microsoft.com/office/officeart/2005/8/layout/hierarchy1"/>
    <dgm:cxn modelId="{259226A7-40F4-43E8-9464-BDC340007A8B}" type="presParOf" srcId="{72690AC2-CF6C-4057-BC31-5176982C4BEA}" destId="{AA2242E9-0146-478B-8BB4-25A9E6911C5C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016AA-F08A-4702-974F-F14E969944E0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77F53FE-F330-45E0-B2A3-7C08DD54A83D}">
      <dgm:prSet phldrT="[Text]" custT="1"/>
      <dgm:spPr/>
      <dgm:t>
        <a:bodyPr/>
        <a:lstStyle/>
        <a:p>
          <a:r>
            <a:rPr lang="en-US" sz="2400" dirty="0" smtClean="0"/>
            <a:t>DIFFERENCE BETWEEN</a:t>
          </a:r>
        </a:p>
        <a:p>
          <a:r>
            <a:rPr lang="en-US" sz="2400" dirty="0" smtClean="0"/>
            <a:t> IRRITATION AND SENSITIZATION</a:t>
          </a:r>
        </a:p>
        <a:p>
          <a:endParaRPr lang="en-US" sz="3000" dirty="0"/>
        </a:p>
      </dgm:t>
    </dgm:pt>
    <dgm:pt modelId="{25724E5F-6AA2-420C-916D-F8641F91967A}" type="parTrans" cxnId="{160571EE-6DB6-4F25-823B-0D9420CFE75D}">
      <dgm:prSet/>
      <dgm:spPr/>
      <dgm:t>
        <a:bodyPr/>
        <a:lstStyle/>
        <a:p>
          <a:endParaRPr lang="en-US"/>
        </a:p>
      </dgm:t>
    </dgm:pt>
    <dgm:pt modelId="{EC885DCF-7A60-4151-BC4D-5429B4BF901E}" type="sibTrans" cxnId="{160571EE-6DB6-4F25-823B-0D9420CFE75D}">
      <dgm:prSet/>
      <dgm:spPr/>
      <dgm:t>
        <a:bodyPr/>
        <a:lstStyle/>
        <a:p>
          <a:endParaRPr lang="en-US"/>
        </a:p>
      </dgm:t>
    </dgm:pt>
    <dgm:pt modelId="{36D3FA90-4548-4FF9-B072-0C910C3595A7}">
      <dgm:prSet phldrT="[Text]" custT="1"/>
      <dgm:spPr/>
      <dgm:t>
        <a:bodyPr/>
        <a:lstStyle/>
        <a:p>
          <a:r>
            <a:rPr lang="en-US" sz="2800" b="0" i="0" dirty="0" smtClean="0"/>
            <a:t>Irritation is a chemical or mechanical surface reaction on skin that may occur immediately, such as in response to hot water or strong acid or base -</a:t>
          </a:r>
          <a:endParaRPr lang="en-US" sz="2800" dirty="0"/>
        </a:p>
      </dgm:t>
    </dgm:pt>
    <dgm:pt modelId="{64941F84-3481-4D3B-B2CC-F19291FE064A}" type="parTrans" cxnId="{705E22E5-32E8-4EAC-B4F1-F61F29388239}">
      <dgm:prSet/>
      <dgm:spPr/>
      <dgm:t>
        <a:bodyPr/>
        <a:lstStyle/>
        <a:p>
          <a:endParaRPr lang="en-US"/>
        </a:p>
      </dgm:t>
    </dgm:pt>
    <dgm:pt modelId="{915ED667-06D1-492C-A8FC-DA637B5FBD16}" type="sibTrans" cxnId="{705E22E5-32E8-4EAC-B4F1-F61F29388239}">
      <dgm:prSet/>
      <dgm:spPr/>
      <dgm:t>
        <a:bodyPr/>
        <a:lstStyle/>
        <a:p>
          <a:endParaRPr lang="en-US"/>
        </a:p>
      </dgm:t>
    </dgm:pt>
    <dgm:pt modelId="{0AAD773C-DF9C-4BAA-A176-3649AE2B74CC}">
      <dgm:prSet custT="1"/>
      <dgm:spPr/>
      <dgm:t>
        <a:bodyPr/>
        <a:lstStyle/>
        <a:p>
          <a:r>
            <a:rPr lang="en-US" sz="2800" b="0" i="0" dirty="0" smtClean="0"/>
            <a:t>Sensitization is a warning mechanism designed to protect the body from a strong allergic reaction that can be fatal, such as a bee sting. It is an immune response that is slower to develop, taking 12 to 21 days of repeated exposures</a:t>
          </a:r>
          <a:endParaRPr lang="en-US" sz="2800" dirty="0"/>
        </a:p>
      </dgm:t>
    </dgm:pt>
    <dgm:pt modelId="{E92422AA-AFBE-4582-B529-6EE6D62D635B}" type="parTrans" cxnId="{AC16F026-41AA-46D6-8FA4-502170B4D76C}">
      <dgm:prSet/>
      <dgm:spPr/>
      <dgm:t>
        <a:bodyPr/>
        <a:lstStyle/>
        <a:p>
          <a:endParaRPr lang="en-US"/>
        </a:p>
      </dgm:t>
    </dgm:pt>
    <dgm:pt modelId="{0181AF2D-10ED-479A-B400-660B0A64BA39}" type="sibTrans" cxnId="{AC16F026-41AA-46D6-8FA4-502170B4D76C}">
      <dgm:prSet/>
      <dgm:spPr/>
      <dgm:t>
        <a:bodyPr/>
        <a:lstStyle/>
        <a:p>
          <a:endParaRPr lang="en-US"/>
        </a:p>
      </dgm:t>
    </dgm:pt>
    <dgm:pt modelId="{E44D1C4D-C13C-47A0-9327-DAD2B8723791}" type="pres">
      <dgm:prSet presAssocID="{539016AA-F08A-4702-974F-F14E969944E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0871BD-E2B8-4AB3-80CF-6EAB56B46196}" type="pres">
      <dgm:prSet presAssocID="{577F53FE-F330-45E0-B2A3-7C08DD54A83D}" presName="roof" presStyleLbl="dkBgShp" presStyleIdx="0" presStyleCnt="2"/>
      <dgm:spPr/>
      <dgm:t>
        <a:bodyPr/>
        <a:lstStyle/>
        <a:p>
          <a:endParaRPr lang="en-US"/>
        </a:p>
      </dgm:t>
    </dgm:pt>
    <dgm:pt modelId="{100C5EF2-66A0-400F-AA28-D0F0304DF93C}" type="pres">
      <dgm:prSet presAssocID="{577F53FE-F330-45E0-B2A3-7C08DD54A83D}" presName="pillars" presStyleCnt="0"/>
      <dgm:spPr/>
      <dgm:t>
        <a:bodyPr/>
        <a:lstStyle/>
        <a:p>
          <a:endParaRPr lang="en-US"/>
        </a:p>
      </dgm:t>
    </dgm:pt>
    <dgm:pt modelId="{F725813C-E82A-4922-A91D-41E6A8CD4B60}" type="pres">
      <dgm:prSet presAssocID="{577F53FE-F330-45E0-B2A3-7C08DD54A83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9639C-5C0B-4DE9-AB96-84F9B6C62899}" type="pres">
      <dgm:prSet presAssocID="{0AAD773C-DF9C-4BAA-A176-3649AE2B74CC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CAE5C-B125-4126-A1CE-7485D4B6AE37}" type="pres">
      <dgm:prSet presAssocID="{577F53FE-F330-45E0-B2A3-7C08DD54A83D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AC16F026-41AA-46D6-8FA4-502170B4D76C}" srcId="{577F53FE-F330-45E0-B2A3-7C08DD54A83D}" destId="{0AAD773C-DF9C-4BAA-A176-3649AE2B74CC}" srcOrd="1" destOrd="0" parTransId="{E92422AA-AFBE-4582-B529-6EE6D62D635B}" sibTransId="{0181AF2D-10ED-479A-B400-660B0A64BA39}"/>
    <dgm:cxn modelId="{D1FEC51A-D474-48F8-BEAF-520D8301808D}" type="presOf" srcId="{577F53FE-F330-45E0-B2A3-7C08DD54A83D}" destId="{BD0871BD-E2B8-4AB3-80CF-6EAB56B46196}" srcOrd="0" destOrd="0" presId="urn:microsoft.com/office/officeart/2005/8/layout/hList3"/>
    <dgm:cxn modelId="{E1744239-D2E2-48C4-A3CB-1DD7A5E3B86A}" type="presOf" srcId="{0AAD773C-DF9C-4BAA-A176-3649AE2B74CC}" destId="{B899639C-5C0B-4DE9-AB96-84F9B6C62899}" srcOrd="0" destOrd="0" presId="urn:microsoft.com/office/officeart/2005/8/layout/hList3"/>
    <dgm:cxn modelId="{705E22E5-32E8-4EAC-B4F1-F61F29388239}" srcId="{577F53FE-F330-45E0-B2A3-7C08DD54A83D}" destId="{36D3FA90-4548-4FF9-B072-0C910C3595A7}" srcOrd="0" destOrd="0" parTransId="{64941F84-3481-4D3B-B2CC-F19291FE064A}" sibTransId="{915ED667-06D1-492C-A8FC-DA637B5FBD16}"/>
    <dgm:cxn modelId="{CA6C82C2-CD75-41DE-8E35-D2D8A2703577}" type="presOf" srcId="{539016AA-F08A-4702-974F-F14E969944E0}" destId="{E44D1C4D-C13C-47A0-9327-DAD2B8723791}" srcOrd="0" destOrd="0" presId="urn:microsoft.com/office/officeart/2005/8/layout/hList3"/>
    <dgm:cxn modelId="{160571EE-6DB6-4F25-823B-0D9420CFE75D}" srcId="{539016AA-F08A-4702-974F-F14E969944E0}" destId="{577F53FE-F330-45E0-B2A3-7C08DD54A83D}" srcOrd="0" destOrd="0" parTransId="{25724E5F-6AA2-420C-916D-F8641F91967A}" sibTransId="{EC885DCF-7A60-4151-BC4D-5429B4BF901E}"/>
    <dgm:cxn modelId="{CBE864E0-098B-428E-ABD4-70B190282996}" type="presOf" srcId="{36D3FA90-4548-4FF9-B072-0C910C3595A7}" destId="{F725813C-E82A-4922-A91D-41E6A8CD4B60}" srcOrd="0" destOrd="0" presId="urn:microsoft.com/office/officeart/2005/8/layout/hList3"/>
    <dgm:cxn modelId="{A3A04EAC-391D-4EFC-8D1B-A241AD67A7FC}" type="presParOf" srcId="{E44D1C4D-C13C-47A0-9327-DAD2B8723791}" destId="{BD0871BD-E2B8-4AB3-80CF-6EAB56B46196}" srcOrd="0" destOrd="0" presId="urn:microsoft.com/office/officeart/2005/8/layout/hList3"/>
    <dgm:cxn modelId="{2FC26D32-B982-41E6-B63E-C6EF75C0B88F}" type="presParOf" srcId="{E44D1C4D-C13C-47A0-9327-DAD2B8723791}" destId="{100C5EF2-66A0-400F-AA28-D0F0304DF93C}" srcOrd="1" destOrd="0" presId="urn:microsoft.com/office/officeart/2005/8/layout/hList3"/>
    <dgm:cxn modelId="{501FB796-99F9-4DB8-8E53-F11403C45CBC}" type="presParOf" srcId="{100C5EF2-66A0-400F-AA28-D0F0304DF93C}" destId="{F725813C-E82A-4922-A91D-41E6A8CD4B60}" srcOrd="0" destOrd="0" presId="urn:microsoft.com/office/officeart/2005/8/layout/hList3"/>
    <dgm:cxn modelId="{69C95B1F-5E4C-4E45-BA79-FC696A8C3AF0}" type="presParOf" srcId="{100C5EF2-66A0-400F-AA28-D0F0304DF93C}" destId="{B899639C-5C0B-4DE9-AB96-84F9B6C62899}" srcOrd="1" destOrd="0" presId="urn:microsoft.com/office/officeart/2005/8/layout/hList3"/>
    <dgm:cxn modelId="{B15E3CF7-43EF-46B5-8090-DCFAD0CC7829}" type="presParOf" srcId="{E44D1C4D-C13C-47A0-9327-DAD2B8723791}" destId="{D57CAE5C-B125-4126-A1CE-7485D4B6AE37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8528F1-115E-4BEE-95E1-407922A0D8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4240B-CDC7-4A66-A012-3CF197F3CBCD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CONTACT URTICARIA- LOCAL OEDEMA AND ERYTHMA AT THE SITE OF APPLICATION OF SUBSTANCE</a:t>
          </a:r>
          <a:endParaRPr lang="en-US" sz="2400" b="1" dirty="0">
            <a:solidFill>
              <a:schemeClr val="tx1"/>
            </a:solidFill>
          </a:endParaRPr>
        </a:p>
      </dgm:t>
    </dgm:pt>
    <dgm:pt modelId="{EC76DCAB-8F2D-4E43-A734-F8ED8A921ED4}" type="parTrans" cxnId="{2D4B73A3-F51A-4EB1-B92E-0643A0FA5919}">
      <dgm:prSet/>
      <dgm:spPr/>
      <dgm:t>
        <a:bodyPr/>
        <a:lstStyle/>
        <a:p>
          <a:endParaRPr lang="en-US"/>
        </a:p>
      </dgm:t>
    </dgm:pt>
    <dgm:pt modelId="{F4EB7C36-E22B-4888-A24E-A0BACEC0F803}" type="sibTrans" cxnId="{2D4B73A3-F51A-4EB1-B92E-0643A0FA5919}">
      <dgm:prSet/>
      <dgm:spPr/>
      <dgm:t>
        <a:bodyPr/>
        <a:lstStyle/>
        <a:p>
          <a:endParaRPr lang="en-US"/>
        </a:p>
      </dgm:t>
    </dgm:pt>
    <dgm:pt modelId="{296083E3-0457-4D2F-8A26-C63115DA90F8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STINGING- REFERS TO ILL DEFINED RESPONSE</a:t>
          </a:r>
          <a:endParaRPr lang="en-US" sz="2400" b="1" dirty="0">
            <a:solidFill>
              <a:schemeClr val="tx1"/>
            </a:solidFill>
          </a:endParaRPr>
        </a:p>
      </dgm:t>
    </dgm:pt>
    <dgm:pt modelId="{71E7EF5C-FFF4-45B4-A077-77A7FBB7BA11}" type="parTrans" cxnId="{58C69311-AC1F-4BFF-B646-FEF61C455F13}">
      <dgm:prSet/>
      <dgm:spPr/>
      <dgm:t>
        <a:bodyPr/>
        <a:lstStyle/>
        <a:p>
          <a:endParaRPr lang="en-US"/>
        </a:p>
      </dgm:t>
    </dgm:pt>
    <dgm:pt modelId="{4F8B08B0-B2A0-4AD9-A591-A56383693B12}" type="sibTrans" cxnId="{58C69311-AC1F-4BFF-B646-FEF61C455F13}">
      <dgm:prSet/>
      <dgm:spPr/>
      <dgm:t>
        <a:bodyPr/>
        <a:lstStyle/>
        <a:p>
          <a:endParaRPr lang="en-US"/>
        </a:p>
      </dgm:t>
    </dgm:pt>
    <dgm:pt modelId="{F44CD841-96DA-47CB-9801-2BE9EDD298D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HYPERSENSITIVITY – IMMUNOLOGICAL RESPONSE OF ANY TYPE WHICH IS GREATER THAN NORMAL RESPONSE</a:t>
          </a:r>
          <a:endParaRPr lang="en-US" sz="2400" b="1" dirty="0">
            <a:solidFill>
              <a:schemeClr val="tx1"/>
            </a:solidFill>
          </a:endParaRPr>
        </a:p>
      </dgm:t>
    </dgm:pt>
    <dgm:pt modelId="{7BC40717-2245-4B36-B2D5-6F971808529D}" type="parTrans" cxnId="{DDC3D710-CF87-4645-BB05-7D17E040A29E}">
      <dgm:prSet/>
      <dgm:spPr/>
      <dgm:t>
        <a:bodyPr/>
        <a:lstStyle/>
        <a:p>
          <a:endParaRPr lang="en-US"/>
        </a:p>
      </dgm:t>
    </dgm:pt>
    <dgm:pt modelId="{ED95A9F2-3F8C-42F3-89A0-D15A059C5861}" type="sibTrans" cxnId="{DDC3D710-CF87-4645-BB05-7D17E040A29E}">
      <dgm:prSet/>
      <dgm:spPr/>
      <dgm:t>
        <a:bodyPr/>
        <a:lstStyle/>
        <a:p>
          <a:endParaRPr lang="en-US"/>
        </a:p>
      </dgm:t>
    </dgm:pt>
    <dgm:pt modelId="{446569DA-C87E-47B5-BCB5-1B459CCF2267}" type="pres">
      <dgm:prSet presAssocID="{1C8528F1-115E-4BEE-95E1-407922A0D8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84C370-2099-4AFD-8F2C-500D701F8B03}" type="pres">
      <dgm:prSet presAssocID="{2D54240B-CDC7-4A66-A012-3CF197F3CBCD}" presName="parentLin" presStyleCnt="0"/>
      <dgm:spPr/>
    </dgm:pt>
    <dgm:pt modelId="{F9E55626-24BD-4B0A-B25B-BC20B2942030}" type="pres">
      <dgm:prSet presAssocID="{2D54240B-CDC7-4A66-A012-3CF197F3CBC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A6F3559-A525-4D47-91B5-0B0C95B1063A}" type="pres">
      <dgm:prSet presAssocID="{2D54240B-CDC7-4A66-A012-3CF197F3CBCD}" presName="parentText" presStyleLbl="node1" presStyleIdx="0" presStyleCnt="3" custScaleX="138010" custScaleY="721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B5705-3987-4E54-AE06-7D9DE36712E9}" type="pres">
      <dgm:prSet presAssocID="{2D54240B-CDC7-4A66-A012-3CF197F3CBCD}" presName="negativeSpace" presStyleCnt="0"/>
      <dgm:spPr/>
    </dgm:pt>
    <dgm:pt modelId="{BB0A68B8-1B13-4B3D-8631-A9449CD3932F}" type="pres">
      <dgm:prSet presAssocID="{2D54240B-CDC7-4A66-A012-3CF197F3CBCD}" presName="childText" presStyleLbl="conFgAcc1" presStyleIdx="0" presStyleCnt="3">
        <dgm:presLayoutVars>
          <dgm:bulletEnabled val="1"/>
        </dgm:presLayoutVars>
      </dgm:prSet>
      <dgm:spPr/>
    </dgm:pt>
    <dgm:pt modelId="{AE385632-C789-485D-8E68-DD4D667D32A2}" type="pres">
      <dgm:prSet presAssocID="{F4EB7C36-E22B-4888-A24E-A0BACEC0F803}" presName="spaceBetweenRectangles" presStyleCnt="0"/>
      <dgm:spPr/>
    </dgm:pt>
    <dgm:pt modelId="{213ED5EA-5F28-4737-AA71-15A8BFB5C598}" type="pres">
      <dgm:prSet presAssocID="{296083E3-0457-4D2F-8A26-C63115DA90F8}" presName="parentLin" presStyleCnt="0"/>
      <dgm:spPr/>
    </dgm:pt>
    <dgm:pt modelId="{0284F528-D17C-4855-897F-31623F4FA414}" type="pres">
      <dgm:prSet presAssocID="{296083E3-0457-4D2F-8A26-C63115DA90F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35C88E0-B739-4A2B-B173-D064C939286C}" type="pres">
      <dgm:prSet presAssocID="{296083E3-0457-4D2F-8A26-C63115DA90F8}" presName="parentText" presStyleLbl="node1" presStyleIdx="1" presStyleCnt="3" custScaleX="142857" custScaleY="7724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0FB0F-BCA6-42A8-980C-065C996212BA}" type="pres">
      <dgm:prSet presAssocID="{296083E3-0457-4D2F-8A26-C63115DA90F8}" presName="negativeSpace" presStyleCnt="0"/>
      <dgm:spPr/>
    </dgm:pt>
    <dgm:pt modelId="{2DD996C8-1698-4F62-A765-46833E7A3F3B}" type="pres">
      <dgm:prSet presAssocID="{296083E3-0457-4D2F-8A26-C63115DA90F8}" presName="childText" presStyleLbl="conFgAcc1" presStyleIdx="1" presStyleCnt="3">
        <dgm:presLayoutVars>
          <dgm:bulletEnabled val="1"/>
        </dgm:presLayoutVars>
      </dgm:prSet>
      <dgm:spPr/>
    </dgm:pt>
    <dgm:pt modelId="{E673D225-1964-4113-8433-9201E7F96E24}" type="pres">
      <dgm:prSet presAssocID="{4F8B08B0-B2A0-4AD9-A591-A56383693B12}" presName="spaceBetweenRectangles" presStyleCnt="0"/>
      <dgm:spPr/>
    </dgm:pt>
    <dgm:pt modelId="{E27A9983-E6FA-43A3-92AB-4F06A1978BD5}" type="pres">
      <dgm:prSet presAssocID="{F44CD841-96DA-47CB-9801-2BE9EDD298DF}" presName="parentLin" presStyleCnt="0"/>
      <dgm:spPr/>
    </dgm:pt>
    <dgm:pt modelId="{2CC4A815-2071-48B0-9B9C-8AEB0432A735}" type="pres">
      <dgm:prSet presAssocID="{F44CD841-96DA-47CB-9801-2BE9EDD298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8663B3F-52A3-4653-BAC6-0A8E07F47873}" type="pres">
      <dgm:prSet presAssocID="{F44CD841-96DA-47CB-9801-2BE9EDD298DF}" presName="parentText" presStyleLbl="node1" presStyleIdx="2" presStyleCnt="3" custScaleX="139286" custScaleY="6671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C9032-8EA7-4FD9-A19A-53F164276CDB}" type="pres">
      <dgm:prSet presAssocID="{F44CD841-96DA-47CB-9801-2BE9EDD298DF}" presName="negativeSpace" presStyleCnt="0"/>
      <dgm:spPr/>
    </dgm:pt>
    <dgm:pt modelId="{6CA00B14-C99E-4105-BCA3-99EF5CA7DBD5}" type="pres">
      <dgm:prSet presAssocID="{F44CD841-96DA-47CB-9801-2BE9EDD298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E3FC7B-CC35-4FF2-A5D7-F904B85E09D2}" type="presOf" srcId="{296083E3-0457-4D2F-8A26-C63115DA90F8}" destId="{C35C88E0-B739-4A2B-B173-D064C939286C}" srcOrd="1" destOrd="0" presId="urn:microsoft.com/office/officeart/2005/8/layout/list1"/>
    <dgm:cxn modelId="{2D4B73A3-F51A-4EB1-B92E-0643A0FA5919}" srcId="{1C8528F1-115E-4BEE-95E1-407922A0D817}" destId="{2D54240B-CDC7-4A66-A012-3CF197F3CBCD}" srcOrd="0" destOrd="0" parTransId="{EC76DCAB-8F2D-4E43-A734-F8ED8A921ED4}" sibTransId="{F4EB7C36-E22B-4888-A24E-A0BACEC0F803}"/>
    <dgm:cxn modelId="{DF9013B2-14B3-4732-B380-F1954F99C6CB}" type="presOf" srcId="{2D54240B-CDC7-4A66-A012-3CF197F3CBCD}" destId="{FA6F3559-A525-4D47-91B5-0B0C95B1063A}" srcOrd="1" destOrd="0" presId="urn:microsoft.com/office/officeart/2005/8/layout/list1"/>
    <dgm:cxn modelId="{DDC3D710-CF87-4645-BB05-7D17E040A29E}" srcId="{1C8528F1-115E-4BEE-95E1-407922A0D817}" destId="{F44CD841-96DA-47CB-9801-2BE9EDD298DF}" srcOrd="2" destOrd="0" parTransId="{7BC40717-2245-4B36-B2D5-6F971808529D}" sibTransId="{ED95A9F2-3F8C-42F3-89A0-D15A059C5861}"/>
    <dgm:cxn modelId="{58C69311-AC1F-4BFF-B646-FEF61C455F13}" srcId="{1C8528F1-115E-4BEE-95E1-407922A0D817}" destId="{296083E3-0457-4D2F-8A26-C63115DA90F8}" srcOrd="1" destOrd="0" parTransId="{71E7EF5C-FFF4-45B4-A077-77A7FBB7BA11}" sibTransId="{4F8B08B0-B2A0-4AD9-A591-A56383693B12}"/>
    <dgm:cxn modelId="{BE812662-3E57-4653-9A0F-6443F4B9FC07}" type="presOf" srcId="{F44CD841-96DA-47CB-9801-2BE9EDD298DF}" destId="{E8663B3F-52A3-4653-BAC6-0A8E07F47873}" srcOrd="1" destOrd="0" presId="urn:microsoft.com/office/officeart/2005/8/layout/list1"/>
    <dgm:cxn modelId="{8960B821-E6C9-4BAD-828C-6F7FF9373EB8}" type="presOf" srcId="{1C8528F1-115E-4BEE-95E1-407922A0D817}" destId="{446569DA-C87E-47B5-BCB5-1B459CCF2267}" srcOrd="0" destOrd="0" presId="urn:microsoft.com/office/officeart/2005/8/layout/list1"/>
    <dgm:cxn modelId="{5C783196-5E4C-4A83-8590-CB85E512B96C}" type="presOf" srcId="{2D54240B-CDC7-4A66-A012-3CF197F3CBCD}" destId="{F9E55626-24BD-4B0A-B25B-BC20B2942030}" srcOrd="0" destOrd="0" presId="urn:microsoft.com/office/officeart/2005/8/layout/list1"/>
    <dgm:cxn modelId="{5607E05B-783D-477E-AF07-EB75D695C0F4}" type="presOf" srcId="{F44CD841-96DA-47CB-9801-2BE9EDD298DF}" destId="{2CC4A815-2071-48B0-9B9C-8AEB0432A735}" srcOrd="0" destOrd="0" presId="urn:microsoft.com/office/officeart/2005/8/layout/list1"/>
    <dgm:cxn modelId="{1E9E0841-51B1-41D6-B8FD-453DE20BC540}" type="presOf" srcId="{296083E3-0457-4D2F-8A26-C63115DA90F8}" destId="{0284F528-D17C-4855-897F-31623F4FA414}" srcOrd="0" destOrd="0" presId="urn:microsoft.com/office/officeart/2005/8/layout/list1"/>
    <dgm:cxn modelId="{3EA23EA1-A08E-4561-BD6D-1C44C6569103}" type="presParOf" srcId="{446569DA-C87E-47B5-BCB5-1B459CCF2267}" destId="{C184C370-2099-4AFD-8F2C-500D701F8B03}" srcOrd="0" destOrd="0" presId="urn:microsoft.com/office/officeart/2005/8/layout/list1"/>
    <dgm:cxn modelId="{86019A98-14F3-4B0D-975C-B9B51D8E3568}" type="presParOf" srcId="{C184C370-2099-4AFD-8F2C-500D701F8B03}" destId="{F9E55626-24BD-4B0A-B25B-BC20B2942030}" srcOrd="0" destOrd="0" presId="urn:microsoft.com/office/officeart/2005/8/layout/list1"/>
    <dgm:cxn modelId="{B6457B01-0477-4CB0-83FE-5F01480B57E3}" type="presParOf" srcId="{C184C370-2099-4AFD-8F2C-500D701F8B03}" destId="{FA6F3559-A525-4D47-91B5-0B0C95B1063A}" srcOrd="1" destOrd="0" presId="urn:microsoft.com/office/officeart/2005/8/layout/list1"/>
    <dgm:cxn modelId="{F58EF1EB-50F6-4B3A-AD10-9F986B7AB5C0}" type="presParOf" srcId="{446569DA-C87E-47B5-BCB5-1B459CCF2267}" destId="{F38B5705-3987-4E54-AE06-7D9DE36712E9}" srcOrd="1" destOrd="0" presId="urn:microsoft.com/office/officeart/2005/8/layout/list1"/>
    <dgm:cxn modelId="{D81F897C-A193-40C4-A6A7-4AF506583019}" type="presParOf" srcId="{446569DA-C87E-47B5-BCB5-1B459CCF2267}" destId="{BB0A68B8-1B13-4B3D-8631-A9449CD3932F}" srcOrd="2" destOrd="0" presId="urn:microsoft.com/office/officeart/2005/8/layout/list1"/>
    <dgm:cxn modelId="{A59BB311-0F0D-4328-913F-EA4756B6D7EC}" type="presParOf" srcId="{446569DA-C87E-47B5-BCB5-1B459CCF2267}" destId="{AE385632-C789-485D-8E68-DD4D667D32A2}" srcOrd="3" destOrd="0" presId="urn:microsoft.com/office/officeart/2005/8/layout/list1"/>
    <dgm:cxn modelId="{687678BD-10EA-4163-A8DE-402464FC4248}" type="presParOf" srcId="{446569DA-C87E-47B5-BCB5-1B459CCF2267}" destId="{213ED5EA-5F28-4737-AA71-15A8BFB5C598}" srcOrd="4" destOrd="0" presId="urn:microsoft.com/office/officeart/2005/8/layout/list1"/>
    <dgm:cxn modelId="{022E6634-2B85-4F5F-845D-3F1E21028023}" type="presParOf" srcId="{213ED5EA-5F28-4737-AA71-15A8BFB5C598}" destId="{0284F528-D17C-4855-897F-31623F4FA414}" srcOrd="0" destOrd="0" presId="urn:microsoft.com/office/officeart/2005/8/layout/list1"/>
    <dgm:cxn modelId="{C53E9AA4-06C5-41BB-9E44-6B8577250110}" type="presParOf" srcId="{213ED5EA-5F28-4737-AA71-15A8BFB5C598}" destId="{C35C88E0-B739-4A2B-B173-D064C939286C}" srcOrd="1" destOrd="0" presId="urn:microsoft.com/office/officeart/2005/8/layout/list1"/>
    <dgm:cxn modelId="{E16F4AD6-7E82-443F-A3CF-08714435B4CD}" type="presParOf" srcId="{446569DA-C87E-47B5-BCB5-1B459CCF2267}" destId="{02B0FB0F-BCA6-42A8-980C-065C996212BA}" srcOrd="5" destOrd="0" presId="urn:microsoft.com/office/officeart/2005/8/layout/list1"/>
    <dgm:cxn modelId="{53622737-A1A7-47B5-A04D-1BB96B108A6D}" type="presParOf" srcId="{446569DA-C87E-47B5-BCB5-1B459CCF2267}" destId="{2DD996C8-1698-4F62-A765-46833E7A3F3B}" srcOrd="6" destOrd="0" presId="urn:microsoft.com/office/officeart/2005/8/layout/list1"/>
    <dgm:cxn modelId="{207B2922-6D8B-4B26-BE18-4452CEFE37AB}" type="presParOf" srcId="{446569DA-C87E-47B5-BCB5-1B459CCF2267}" destId="{E673D225-1964-4113-8433-9201E7F96E24}" srcOrd="7" destOrd="0" presId="urn:microsoft.com/office/officeart/2005/8/layout/list1"/>
    <dgm:cxn modelId="{5FBA6FF0-FDF4-47E5-9CD4-96CAF4FF7E26}" type="presParOf" srcId="{446569DA-C87E-47B5-BCB5-1B459CCF2267}" destId="{E27A9983-E6FA-43A3-92AB-4F06A1978BD5}" srcOrd="8" destOrd="0" presId="urn:microsoft.com/office/officeart/2005/8/layout/list1"/>
    <dgm:cxn modelId="{950AB033-0A5F-4989-BF6A-5B7941EFD015}" type="presParOf" srcId="{E27A9983-E6FA-43A3-92AB-4F06A1978BD5}" destId="{2CC4A815-2071-48B0-9B9C-8AEB0432A735}" srcOrd="0" destOrd="0" presId="urn:microsoft.com/office/officeart/2005/8/layout/list1"/>
    <dgm:cxn modelId="{647FC316-8AB6-44E0-84B0-DBC0F215D35E}" type="presParOf" srcId="{E27A9983-E6FA-43A3-92AB-4F06A1978BD5}" destId="{E8663B3F-52A3-4653-BAC6-0A8E07F47873}" srcOrd="1" destOrd="0" presId="urn:microsoft.com/office/officeart/2005/8/layout/list1"/>
    <dgm:cxn modelId="{0B6FEDB4-A8F6-4AAA-ACD1-23497F312436}" type="presParOf" srcId="{446569DA-C87E-47B5-BCB5-1B459CCF2267}" destId="{EE9C9032-8EA7-4FD9-A19A-53F164276CDB}" srcOrd="9" destOrd="0" presId="urn:microsoft.com/office/officeart/2005/8/layout/list1"/>
    <dgm:cxn modelId="{9A32D502-80FB-4428-9DA3-DDA295E1DF52}" type="presParOf" srcId="{446569DA-C87E-47B5-BCB5-1B459CCF2267}" destId="{6CA00B14-C99E-4105-BCA3-99EF5CA7DBD5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AE218C-8A8D-4988-B363-37D808E305B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4172B04-54AD-4850-B080-BAE80D71216D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RABBITS SKIN ARE COVERED WITH A PATCH  OF TEST MATERIAL FOR 24 HOURS</a:t>
          </a:r>
          <a:endParaRPr lang="en-US" b="1" dirty="0">
            <a:solidFill>
              <a:schemeClr val="bg1"/>
            </a:solidFill>
          </a:endParaRPr>
        </a:p>
      </dgm:t>
    </dgm:pt>
    <dgm:pt modelId="{A282C6DA-8308-4EB2-8B6B-7505CC11012B}" type="parTrans" cxnId="{9027E736-86E8-4B98-A20D-8505C9E0D111}">
      <dgm:prSet/>
      <dgm:spPr/>
      <dgm:t>
        <a:bodyPr/>
        <a:lstStyle/>
        <a:p>
          <a:endParaRPr lang="en-US"/>
        </a:p>
      </dgm:t>
    </dgm:pt>
    <dgm:pt modelId="{B1887E01-FE67-454D-B5E1-E797A7E9314C}" type="sibTrans" cxnId="{9027E736-86E8-4B98-A20D-8505C9E0D111}">
      <dgm:prSet/>
      <dgm:spPr/>
      <dgm:t>
        <a:bodyPr/>
        <a:lstStyle/>
        <a:p>
          <a:endParaRPr lang="en-US"/>
        </a:p>
      </dgm:t>
    </dgm:pt>
    <dgm:pt modelId="{B7683F22-359D-46B0-89A6-84B8FC78B59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THE SITES OF APPLICATIONS ARE EXAMINED AT INTERVALS  </a:t>
          </a:r>
          <a:endParaRPr lang="en-US" b="1" dirty="0">
            <a:solidFill>
              <a:schemeClr val="bg1"/>
            </a:solidFill>
          </a:endParaRPr>
        </a:p>
      </dgm:t>
    </dgm:pt>
    <dgm:pt modelId="{D3E33553-1380-4075-8D83-034A466789FC}" type="parTrans" cxnId="{24355ED4-E355-4EFC-BDA6-CC90C72C5694}">
      <dgm:prSet/>
      <dgm:spPr/>
      <dgm:t>
        <a:bodyPr/>
        <a:lstStyle/>
        <a:p>
          <a:endParaRPr lang="en-US"/>
        </a:p>
      </dgm:t>
    </dgm:pt>
    <dgm:pt modelId="{FC5B47CD-DB79-4F9E-A483-1B581A47F951}" type="sibTrans" cxnId="{24355ED4-E355-4EFC-BDA6-CC90C72C5694}">
      <dgm:prSet/>
      <dgm:spPr/>
      <dgm:t>
        <a:bodyPr/>
        <a:lstStyle/>
        <a:p>
          <a:endParaRPr lang="en-US"/>
        </a:p>
      </dgm:t>
    </dgm:pt>
    <dgm:pt modelId="{BB71FDA9-C773-447A-ABF2-BD4DF0BA976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IF NO REACTION OCCURS ON RABBIT SKIN SAME TEST PERFORMED ON SKIN OF FOREARM OF 10 VOLUNTEERS </a:t>
          </a:r>
          <a:endParaRPr lang="en-US" b="1" dirty="0">
            <a:solidFill>
              <a:schemeClr val="bg1"/>
            </a:solidFill>
          </a:endParaRPr>
        </a:p>
      </dgm:t>
    </dgm:pt>
    <dgm:pt modelId="{AF737CDB-0CC4-4500-B265-4A2AD0ACB578}" type="parTrans" cxnId="{9D5CF937-EB33-46AB-9472-B9B08FD3CDED}">
      <dgm:prSet/>
      <dgm:spPr/>
      <dgm:t>
        <a:bodyPr/>
        <a:lstStyle/>
        <a:p>
          <a:endParaRPr lang="en-US"/>
        </a:p>
      </dgm:t>
    </dgm:pt>
    <dgm:pt modelId="{9EF2671E-8DDC-438F-9961-D34761F59659}" type="sibTrans" cxnId="{9D5CF937-EB33-46AB-9472-B9B08FD3CDED}">
      <dgm:prSet/>
      <dgm:spPr/>
      <dgm:t>
        <a:bodyPr/>
        <a:lstStyle/>
        <a:p>
          <a:endParaRPr lang="en-US"/>
        </a:p>
      </dgm:t>
    </dgm:pt>
    <dgm:pt modelId="{C3AA2E72-AB59-4056-825D-805BF4E2E7DC}" type="pres">
      <dgm:prSet presAssocID="{91AE218C-8A8D-4988-B363-37D808E305BC}" presName="linearFlow" presStyleCnt="0">
        <dgm:presLayoutVars>
          <dgm:dir/>
          <dgm:resizeHandles val="exact"/>
        </dgm:presLayoutVars>
      </dgm:prSet>
      <dgm:spPr/>
    </dgm:pt>
    <dgm:pt modelId="{7CB6799D-8E7B-472D-8385-F58D178FF8F4}" type="pres">
      <dgm:prSet presAssocID="{84172B04-54AD-4850-B080-BAE80D71216D}" presName="composite" presStyleCnt="0"/>
      <dgm:spPr/>
    </dgm:pt>
    <dgm:pt modelId="{F76631C6-EEBF-4FA6-A94D-7C78C98FE138}" type="pres">
      <dgm:prSet presAssocID="{84172B04-54AD-4850-B080-BAE80D71216D}" presName="imgShp" presStyleLbl="fgImgPlace1" presStyleIdx="0" presStyleCnt="3" custScaleX="14524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</dgm:pt>
    <dgm:pt modelId="{F524D873-FB2D-42A1-804F-B9D780B34E95}" type="pres">
      <dgm:prSet presAssocID="{84172B04-54AD-4850-B080-BAE80D7121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2202D-DE05-44A7-8517-A8963A0A396B}" type="pres">
      <dgm:prSet presAssocID="{B1887E01-FE67-454D-B5E1-E797A7E9314C}" presName="spacing" presStyleCnt="0"/>
      <dgm:spPr/>
    </dgm:pt>
    <dgm:pt modelId="{8F31F10C-2755-48DD-A64E-965FFF2D3FD1}" type="pres">
      <dgm:prSet presAssocID="{B7683F22-359D-46B0-89A6-84B8FC78B59F}" presName="composite" presStyleCnt="0"/>
      <dgm:spPr/>
    </dgm:pt>
    <dgm:pt modelId="{35B68BBB-02AF-4344-8273-0C2D69102067}" type="pres">
      <dgm:prSet presAssocID="{B7683F22-359D-46B0-89A6-84B8FC78B59F}" presName="imgShp" presStyleLbl="fgImgPlace1" presStyleIdx="1" presStyleCnt="3" custScaleX="134959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1"/>
          </a:solidFill>
        </a:ln>
      </dgm:spPr>
    </dgm:pt>
    <dgm:pt modelId="{48D4C4C5-452D-45EA-A5C4-8A1EC1DC68DF}" type="pres">
      <dgm:prSet presAssocID="{B7683F22-359D-46B0-89A6-84B8FC78B59F}" presName="txShp" presStyleLbl="node1" presStyleIdx="1" presStyleCnt="3">
        <dgm:presLayoutVars>
          <dgm:bulletEnabled val="1"/>
        </dgm:presLayoutVars>
      </dgm:prSet>
      <dgm:spPr/>
    </dgm:pt>
    <dgm:pt modelId="{08532B8C-46D3-43C6-864C-0FBD5D258241}" type="pres">
      <dgm:prSet presAssocID="{FC5B47CD-DB79-4F9E-A483-1B581A47F951}" presName="spacing" presStyleCnt="0"/>
      <dgm:spPr/>
    </dgm:pt>
    <dgm:pt modelId="{5C00C81B-E090-4974-81B4-376F1920DF67}" type="pres">
      <dgm:prSet presAssocID="{BB71FDA9-C773-447A-ABF2-BD4DF0BA976A}" presName="composite" presStyleCnt="0"/>
      <dgm:spPr/>
    </dgm:pt>
    <dgm:pt modelId="{8C6DAC91-9A73-4D54-B79A-C76BB367824E}" type="pres">
      <dgm:prSet presAssocID="{BB71FDA9-C773-447A-ABF2-BD4DF0BA976A}" presName="imgShp" presStyleLbl="fgImgPlace1" presStyleIdx="2" presStyleCnt="3" custScaleX="134959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1"/>
          </a:solidFill>
        </a:ln>
      </dgm:spPr>
    </dgm:pt>
    <dgm:pt modelId="{11C62229-CEFF-4316-9D4E-BFCA4EEC555E}" type="pres">
      <dgm:prSet presAssocID="{BB71FDA9-C773-447A-ABF2-BD4DF0BA976A}" presName="txShp" presStyleLbl="node1" presStyleIdx="2" presStyleCnt="3">
        <dgm:presLayoutVars>
          <dgm:bulletEnabled val="1"/>
        </dgm:presLayoutVars>
      </dgm:prSet>
      <dgm:spPr/>
    </dgm:pt>
  </dgm:ptLst>
  <dgm:cxnLst>
    <dgm:cxn modelId="{9F383314-DE0C-458B-A830-CA4072D62D60}" type="presOf" srcId="{BB71FDA9-C773-447A-ABF2-BD4DF0BA976A}" destId="{11C62229-CEFF-4316-9D4E-BFCA4EEC555E}" srcOrd="0" destOrd="0" presId="urn:microsoft.com/office/officeart/2005/8/layout/vList3"/>
    <dgm:cxn modelId="{3AC1C69A-F003-4293-994E-99C7B03A77B1}" type="presOf" srcId="{91AE218C-8A8D-4988-B363-37D808E305BC}" destId="{C3AA2E72-AB59-4056-825D-805BF4E2E7DC}" srcOrd="0" destOrd="0" presId="urn:microsoft.com/office/officeart/2005/8/layout/vList3"/>
    <dgm:cxn modelId="{9D5CF937-EB33-46AB-9472-B9B08FD3CDED}" srcId="{91AE218C-8A8D-4988-B363-37D808E305BC}" destId="{BB71FDA9-C773-447A-ABF2-BD4DF0BA976A}" srcOrd="2" destOrd="0" parTransId="{AF737CDB-0CC4-4500-B265-4A2AD0ACB578}" sibTransId="{9EF2671E-8DDC-438F-9961-D34761F59659}"/>
    <dgm:cxn modelId="{D680ABB0-87D6-4C5B-8E8B-837B765D8CBB}" type="presOf" srcId="{B7683F22-359D-46B0-89A6-84B8FC78B59F}" destId="{48D4C4C5-452D-45EA-A5C4-8A1EC1DC68DF}" srcOrd="0" destOrd="0" presId="urn:microsoft.com/office/officeart/2005/8/layout/vList3"/>
    <dgm:cxn modelId="{24355ED4-E355-4EFC-BDA6-CC90C72C5694}" srcId="{91AE218C-8A8D-4988-B363-37D808E305BC}" destId="{B7683F22-359D-46B0-89A6-84B8FC78B59F}" srcOrd="1" destOrd="0" parTransId="{D3E33553-1380-4075-8D83-034A466789FC}" sibTransId="{FC5B47CD-DB79-4F9E-A483-1B581A47F951}"/>
    <dgm:cxn modelId="{9027E736-86E8-4B98-A20D-8505C9E0D111}" srcId="{91AE218C-8A8D-4988-B363-37D808E305BC}" destId="{84172B04-54AD-4850-B080-BAE80D71216D}" srcOrd="0" destOrd="0" parTransId="{A282C6DA-8308-4EB2-8B6B-7505CC11012B}" sibTransId="{B1887E01-FE67-454D-B5E1-E797A7E9314C}"/>
    <dgm:cxn modelId="{C1DBE179-02BD-4BDD-A62D-084BE7F61817}" type="presOf" srcId="{84172B04-54AD-4850-B080-BAE80D71216D}" destId="{F524D873-FB2D-42A1-804F-B9D780B34E95}" srcOrd="0" destOrd="0" presId="urn:microsoft.com/office/officeart/2005/8/layout/vList3"/>
    <dgm:cxn modelId="{9DD07AAA-9D19-49CB-AF88-E1A4ABC58747}" type="presParOf" srcId="{C3AA2E72-AB59-4056-825D-805BF4E2E7DC}" destId="{7CB6799D-8E7B-472D-8385-F58D178FF8F4}" srcOrd="0" destOrd="0" presId="urn:microsoft.com/office/officeart/2005/8/layout/vList3"/>
    <dgm:cxn modelId="{67D20743-32B1-48D7-9F75-CB7449660909}" type="presParOf" srcId="{7CB6799D-8E7B-472D-8385-F58D178FF8F4}" destId="{F76631C6-EEBF-4FA6-A94D-7C78C98FE138}" srcOrd="0" destOrd="0" presId="urn:microsoft.com/office/officeart/2005/8/layout/vList3"/>
    <dgm:cxn modelId="{510B4A3E-D297-4488-BEF2-FB99683FC18A}" type="presParOf" srcId="{7CB6799D-8E7B-472D-8385-F58D178FF8F4}" destId="{F524D873-FB2D-42A1-804F-B9D780B34E95}" srcOrd="1" destOrd="0" presId="urn:microsoft.com/office/officeart/2005/8/layout/vList3"/>
    <dgm:cxn modelId="{B77D1DF8-6830-4C68-90B2-65F38AB9A9AB}" type="presParOf" srcId="{C3AA2E72-AB59-4056-825D-805BF4E2E7DC}" destId="{F8D2202D-DE05-44A7-8517-A8963A0A396B}" srcOrd="1" destOrd="0" presId="urn:microsoft.com/office/officeart/2005/8/layout/vList3"/>
    <dgm:cxn modelId="{30E32B62-BBE7-4CFA-A988-902D8FFEB1DE}" type="presParOf" srcId="{C3AA2E72-AB59-4056-825D-805BF4E2E7DC}" destId="{8F31F10C-2755-48DD-A64E-965FFF2D3FD1}" srcOrd="2" destOrd="0" presId="urn:microsoft.com/office/officeart/2005/8/layout/vList3"/>
    <dgm:cxn modelId="{1FE1E963-EE51-4774-898B-D6FE528E8806}" type="presParOf" srcId="{8F31F10C-2755-48DD-A64E-965FFF2D3FD1}" destId="{35B68BBB-02AF-4344-8273-0C2D69102067}" srcOrd="0" destOrd="0" presId="urn:microsoft.com/office/officeart/2005/8/layout/vList3"/>
    <dgm:cxn modelId="{2B199515-64D4-4986-92E7-9E32077BAB76}" type="presParOf" srcId="{8F31F10C-2755-48DD-A64E-965FFF2D3FD1}" destId="{48D4C4C5-452D-45EA-A5C4-8A1EC1DC68DF}" srcOrd="1" destOrd="0" presId="urn:microsoft.com/office/officeart/2005/8/layout/vList3"/>
    <dgm:cxn modelId="{A8567143-F686-4B09-B6A9-2C48F01717C8}" type="presParOf" srcId="{C3AA2E72-AB59-4056-825D-805BF4E2E7DC}" destId="{08532B8C-46D3-43C6-864C-0FBD5D258241}" srcOrd="3" destOrd="0" presId="urn:microsoft.com/office/officeart/2005/8/layout/vList3"/>
    <dgm:cxn modelId="{1FA31591-D81A-4188-9986-D8DF6864B89B}" type="presParOf" srcId="{C3AA2E72-AB59-4056-825D-805BF4E2E7DC}" destId="{5C00C81B-E090-4974-81B4-376F1920DF67}" srcOrd="4" destOrd="0" presId="urn:microsoft.com/office/officeart/2005/8/layout/vList3"/>
    <dgm:cxn modelId="{B8FD3D9B-7BE5-442F-9B68-79C379D98516}" type="presParOf" srcId="{5C00C81B-E090-4974-81B4-376F1920DF67}" destId="{8C6DAC91-9A73-4D54-B79A-C76BB367824E}" srcOrd="0" destOrd="0" presId="urn:microsoft.com/office/officeart/2005/8/layout/vList3"/>
    <dgm:cxn modelId="{4733B8B5-B7FC-495E-82CD-C593D8EFE60C}" type="presParOf" srcId="{5C00C81B-E090-4974-81B4-376F1920DF67}" destId="{11C62229-CEFF-4316-9D4E-BFCA4EEC555E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D90D-7F51-4472-B953-E7082F2DA8D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00D9-761B-49D8-9773-A4CE9570B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698550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SKIN SENSITIZATION AND SENSITIVITY TESTING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775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/>
              <a:t>SUBSTANCES THAT INDUCE INFLAMMATION ARE KNOWN AS IRRITANTS</a:t>
            </a:r>
            <a:endParaRPr lang="en-US" sz="2000" b="1" i="1" u="sng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0" y="1828800"/>
          <a:ext cx="8839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3048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6" name="AutoShape 2" descr="https://classconnection.s3.amazonaws.com/721/flashcards/1207721/gif/antigen_antibody133324384326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https://classconnection.s3.amazonaws.com/721/flashcards/1207721/gif/antigen_antibody133324384326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media.opencurriculum.org/articles_manual/ck12_biology/immune-response/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57200"/>
            <a:ext cx="1905000" cy="1524000"/>
          </a:xfrm>
          <a:prstGeom prst="rect">
            <a:avLst/>
          </a:prstGeom>
          <a:noFill/>
        </p:spPr>
      </p:pic>
      <p:pic>
        <p:nvPicPr>
          <p:cNvPr id="6152" name="Picture 8" descr="http://thumbs.dreamstime.com/x/35557345http:/www.dreamstime.com/royalty-free-stock-photo-cause-effect-dart-board-practice-equals-winning-game-to-illustrate-reaction-response-result-your-action-efforts-3555734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304800"/>
            <a:ext cx="1995715" cy="167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05000" y="381000"/>
          <a:ext cx="6553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http://www.essentialanew.com/wp-content/uploads/2015/02/allergic-reaction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"/>
            <a:ext cx="1828800" cy="183466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0"/>
            <a:ext cx="435042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SENSITIVITY AND ALLERGIC REACTIONS</a:t>
            </a:r>
            <a:endParaRPr lang="en-US" sz="2000" b="1" dirty="0"/>
          </a:p>
        </p:txBody>
      </p:sp>
      <p:pic>
        <p:nvPicPr>
          <p:cNvPr id="5124" name="Picture 4" descr="http://1.bp.blogspot.com/_gnDQ9V9I5N8/TJqLSKr04wI/AAAAAAAAAZI/pyApB1ZqxA0/s1600/Clipart-Cartoon-Design-1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590800"/>
            <a:ext cx="1847850" cy="1847850"/>
          </a:xfrm>
          <a:prstGeom prst="rect">
            <a:avLst/>
          </a:prstGeom>
          <a:noFill/>
        </p:spPr>
      </p:pic>
      <p:pic>
        <p:nvPicPr>
          <p:cNvPr id="5126" name="Picture 6" descr="http://thumbs.dreamstime.com/t/airborne-allergens-blowing-nearby-plant-5560780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343400"/>
            <a:ext cx="17526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2.bp.blogspot.com/-Kubk5H5_6F0/UmvJV-yJpZI/AAAAAAAABLw/yB8AvAgkOIo/s1600/jfgjgj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2.bp.blogspot.com/-E65lv7xuQ-w/UW2WgpWeNYI/AAAAAAAABsE/TwUV5PdUnCE/s1600/3-contact+dermati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562599"/>
          </a:xfrm>
          <a:prstGeom prst="rect">
            <a:avLst/>
          </a:prstGeom>
          <a:noFill/>
        </p:spPr>
      </p:pic>
      <p:pic>
        <p:nvPicPr>
          <p:cNvPr id="1030" name="Picture 6" descr="http://www.cdc.gov/niosh/topics/skin/occderm-slides/images/derm0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10200"/>
            <a:ext cx="6096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jdvl.com/articles/2012/78/7/images/ijdvl_2012_78_7_1_97349_u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039100" cy="62674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533400"/>
            <a:ext cx="382636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PHOTOALLERGIC REACTIONS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2209800"/>
            <a:ext cx="181171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300-800 NM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785558" cy="5232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SENSITIVITY </a:t>
            </a:r>
            <a:r>
              <a:rPr lang="en-US" sz="2800" b="1" dirty="0" smtClean="0"/>
              <a:t>TESTING by DRAIZE TEST </a:t>
            </a:r>
            <a:endParaRPr lang="en-US" sz="2800" b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0" y="1066800"/>
          <a:ext cx="876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DISADVANTAGES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RABBIT SKIN IS MORE SUSCEPTIBLE THAN HUMAN</a:t>
            </a:r>
          </a:p>
          <a:p>
            <a:pPr marL="342900" indent="-342900">
              <a:buAutoNum type="arabicPeriod"/>
            </a:pPr>
            <a:r>
              <a:rPr lang="en-US" sz="3200" b="1" i="1" dirty="0" smtClean="0"/>
              <a:t>CAN SHOW FALSE POSITIVE OR FALSE NEGATIVE RESULT</a:t>
            </a:r>
          </a:p>
        </p:txBody>
      </p:sp>
      <p:pic>
        <p:nvPicPr>
          <p:cNvPr id="1026" name="Picture 2" descr="http://imgc.allpostersimages.com/images/P-473-488-90/37/3783/428IF00Z/posters/jane-burton-female-sandy-lop-eared-rabbit-grooming-washing-her-f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25452">
            <a:off x="1295400" y="4038600"/>
            <a:ext cx="1914525" cy="1914525"/>
          </a:xfrm>
          <a:prstGeom prst="rect">
            <a:avLst/>
          </a:prstGeom>
          <a:noFill/>
        </p:spPr>
      </p:pic>
      <p:pic>
        <p:nvPicPr>
          <p:cNvPr id="1028" name="Picture 4" descr="http://www.retinalphysician.com/content/archive/2013/May/images/RP_May_A12_Fig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733800"/>
            <a:ext cx="432435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</cp:revision>
  <dcterms:created xsi:type="dcterms:W3CDTF">2015-07-23T09:39:29Z</dcterms:created>
  <dcterms:modified xsi:type="dcterms:W3CDTF">2015-07-24T05:29:33Z</dcterms:modified>
</cp:coreProperties>
</file>