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5E8"/>
    <a:srgbClr val="FAACF1"/>
    <a:srgbClr val="F22E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06586-A8FE-4CFB-AFDC-20AAC56FEAD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B9E58D-FB37-46EA-A075-479A54F81A14}">
      <dgm:prSet phldrT="[Text]"/>
      <dgm:spPr/>
      <dgm:t>
        <a:bodyPr/>
        <a:lstStyle/>
        <a:p>
          <a:r>
            <a:rPr lang="en-US" dirty="0" smtClean="0"/>
            <a:t>Schedule M II </a:t>
          </a:r>
          <a:endParaRPr lang="en-US" dirty="0"/>
        </a:p>
      </dgm:t>
    </dgm:pt>
    <dgm:pt modelId="{3B2BDDC3-0BC0-4EF3-A536-1A0497E51BBC}" type="parTrans" cxnId="{2918E024-AF5A-40DC-AFB4-B9670AEE9233}">
      <dgm:prSet/>
      <dgm:spPr/>
      <dgm:t>
        <a:bodyPr/>
        <a:lstStyle/>
        <a:p>
          <a:endParaRPr lang="en-US"/>
        </a:p>
      </dgm:t>
    </dgm:pt>
    <dgm:pt modelId="{4C460093-8CA9-4B8C-AE8B-9E1C35B5B7A6}" type="sibTrans" cxnId="{2918E024-AF5A-40DC-AFB4-B9670AEE9233}">
      <dgm:prSet/>
      <dgm:spPr/>
      <dgm:t>
        <a:bodyPr/>
        <a:lstStyle/>
        <a:p>
          <a:endParaRPr lang="en-US"/>
        </a:p>
      </dgm:t>
    </dgm:pt>
    <dgm:pt modelId="{5F71576D-4ED2-4E0B-9DD2-A7B6F680E69C}">
      <dgm:prSet phldrT="[Text]" custT="1"/>
      <dgm:spPr/>
      <dgm:t>
        <a:bodyPr/>
        <a:lstStyle/>
        <a:p>
          <a:r>
            <a:rPr lang="en-US" sz="2400" b="1" dirty="0" smtClean="0"/>
            <a:t>Requirement of factory premises for manufacture of cosmetics</a:t>
          </a:r>
          <a:endParaRPr lang="en-US" sz="2400" b="1" dirty="0"/>
        </a:p>
      </dgm:t>
    </dgm:pt>
    <dgm:pt modelId="{3FB92870-1C9C-4159-BF1E-D9B1485D35FD}" type="parTrans" cxnId="{A16FCA50-9585-463F-9F89-531134D9A031}">
      <dgm:prSet/>
      <dgm:spPr/>
      <dgm:t>
        <a:bodyPr/>
        <a:lstStyle/>
        <a:p>
          <a:endParaRPr lang="en-US"/>
        </a:p>
      </dgm:t>
    </dgm:pt>
    <dgm:pt modelId="{7C5CD3E2-8204-41F9-95FD-E9095B50CC4C}" type="sibTrans" cxnId="{A16FCA50-9585-463F-9F89-531134D9A031}">
      <dgm:prSet/>
      <dgm:spPr/>
      <dgm:t>
        <a:bodyPr/>
        <a:lstStyle/>
        <a:p>
          <a:endParaRPr lang="en-US"/>
        </a:p>
      </dgm:t>
    </dgm:pt>
    <dgm:pt modelId="{F4B5E02D-56F9-460A-B523-F618B96F6769}">
      <dgm:prSet phldrT="[Text]"/>
      <dgm:spPr/>
      <dgm:t>
        <a:bodyPr/>
        <a:lstStyle/>
        <a:p>
          <a:r>
            <a:rPr lang="en-US" dirty="0" smtClean="0"/>
            <a:t>Schedule S</a:t>
          </a:r>
          <a:endParaRPr lang="en-US" dirty="0"/>
        </a:p>
      </dgm:t>
    </dgm:pt>
    <dgm:pt modelId="{5B81877C-25AA-4720-B8A0-BD87F1907BED}" type="parTrans" cxnId="{7C79E09D-8F64-4762-978B-F4F1C9B77C2E}">
      <dgm:prSet/>
      <dgm:spPr/>
      <dgm:t>
        <a:bodyPr/>
        <a:lstStyle/>
        <a:p>
          <a:endParaRPr lang="en-US"/>
        </a:p>
      </dgm:t>
    </dgm:pt>
    <dgm:pt modelId="{DD9F9E52-800E-4999-A358-68B216E7A416}" type="sibTrans" cxnId="{7C79E09D-8F64-4762-978B-F4F1C9B77C2E}">
      <dgm:prSet/>
      <dgm:spPr/>
      <dgm:t>
        <a:bodyPr/>
        <a:lstStyle/>
        <a:p>
          <a:endParaRPr lang="en-US"/>
        </a:p>
      </dgm:t>
    </dgm:pt>
    <dgm:pt modelId="{E067281F-282E-4BC7-AFF1-34BEA835A0CC}">
      <dgm:prSet phldrT="[Text]" custT="1"/>
      <dgm:spPr/>
      <dgm:t>
        <a:bodyPr/>
        <a:lstStyle/>
        <a:p>
          <a:r>
            <a:rPr lang="en-US" sz="2400" b="1" dirty="0" smtClean="0"/>
            <a:t>Standards of skin cosmetics</a:t>
          </a:r>
          <a:endParaRPr lang="en-US" sz="2400" b="1" dirty="0"/>
        </a:p>
      </dgm:t>
    </dgm:pt>
    <dgm:pt modelId="{973BA4D0-AA17-4AC8-8028-93A1684C41D7}" type="parTrans" cxnId="{82CF5C2A-820A-4C44-B9AC-BB6A4AA66A78}">
      <dgm:prSet/>
      <dgm:spPr/>
      <dgm:t>
        <a:bodyPr/>
        <a:lstStyle/>
        <a:p>
          <a:endParaRPr lang="en-US"/>
        </a:p>
      </dgm:t>
    </dgm:pt>
    <dgm:pt modelId="{8841B452-C506-40A5-8932-D60E25C754A2}" type="sibTrans" cxnId="{82CF5C2A-820A-4C44-B9AC-BB6A4AA66A78}">
      <dgm:prSet/>
      <dgm:spPr/>
      <dgm:t>
        <a:bodyPr/>
        <a:lstStyle/>
        <a:p>
          <a:endParaRPr lang="en-US"/>
        </a:p>
      </dgm:t>
    </dgm:pt>
    <dgm:pt modelId="{51145D1C-8582-4FE2-B93A-4B690279C813}">
      <dgm:prSet/>
      <dgm:spPr/>
      <dgm:t>
        <a:bodyPr/>
        <a:lstStyle/>
        <a:p>
          <a:r>
            <a:rPr lang="en-US" dirty="0" smtClean="0"/>
            <a:t>Schedule Q</a:t>
          </a:r>
          <a:endParaRPr lang="en-US" dirty="0"/>
        </a:p>
      </dgm:t>
    </dgm:pt>
    <dgm:pt modelId="{E73DE0AB-1804-4DE7-890D-B3D12BBB6A20}" type="parTrans" cxnId="{2DB61F03-B421-4B76-8099-2FECE193D9EA}">
      <dgm:prSet/>
      <dgm:spPr/>
      <dgm:t>
        <a:bodyPr/>
        <a:lstStyle/>
        <a:p>
          <a:endParaRPr lang="en-US"/>
        </a:p>
      </dgm:t>
    </dgm:pt>
    <dgm:pt modelId="{E7C5277C-ED00-4BCF-BFF7-318AF7AAC439}" type="sibTrans" cxnId="{2DB61F03-B421-4B76-8099-2FECE193D9EA}">
      <dgm:prSet/>
      <dgm:spPr/>
      <dgm:t>
        <a:bodyPr/>
        <a:lstStyle/>
        <a:p>
          <a:endParaRPr lang="en-US"/>
        </a:p>
      </dgm:t>
    </dgm:pt>
    <dgm:pt modelId="{9CB5F7A9-C46C-47D3-8727-DF6240F5683C}">
      <dgm:prSet custT="1"/>
      <dgm:spPr/>
      <dgm:t>
        <a:bodyPr/>
        <a:lstStyle/>
        <a:p>
          <a:r>
            <a:rPr lang="en-US" sz="2400" b="1" dirty="0" smtClean="0"/>
            <a:t>List of </a:t>
          </a:r>
          <a:r>
            <a:rPr lang="en-US" sz="2400" b="1" dirty="0" err="1" smtClean="0"/>
            <a:t>coaltar</a:t>
          </a:r>
          <a:r>
            <a:rPr lang="en-US" sz="2400" b="1" dirty="0" smtClean="0"/>
            <a:t> colors to be added in cosmetics</a:t>
          </a:r>
          <a:endParaRPr lang="en-US" sz="2400" b="1" dirty="0"/>
        </a:p>
      </dgm:t>
    </dgm:pt>
    <dgm:pt modelId="{112D0AD4-64CD-447E-A2C6-7B6625912F9D}" type="parTrans" cxnId="{820274E0-32CD-4282-A3D1-17CD26DF8677}">
      <dgm:prSet/>
      <dgm:spPr/>
      <dgm:t>
        <a:bodyPr/>
        <a:lstStyle/>
        <a:p>
          <a:endParaRPr lang="en-US"/>
        </a:p>
      </dgm:t>
    </dgm:pt>
    <dgm:pt modelId="{A73438C1-2D63-4F92-82BF-8A7056CCDCEF}" type="sibTrans" cxnId="{820274E0-32CD-4282-A3D1-17CD26DF8677}">
      <dgm:prSet/>
      <dgm:spPr/>
      <dgm:t>
        <a:bodyPr/>
        <a:lstStyle/>
        <a:p>
          <a:endParaRPr lang="en-US"/>
        </a:p>
      </dgm:t>
    </dgm:pt>
    <dgm:pt modelId="{C93E9214-DA44-4A8A-8C02-6DA2389A0374}" type="pres">
      <dgm:prSet presAssocID="{B7C06586-A8FE-4CFB-AFDC-20AAC56FEAD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FE6EC99-30BE-487E-AF9C-36F4D7D76F54}" type="pres">
      <dgm:prSet presAssocID="{ABB9E58D-FB37-46EA-A075-479A54F81A14}" presName="root" presStyleCnt="0"/>
      <dgm:spPr/>
    </dgm:pt>
    <dgm:pt modelId="{5504FD97-9BDA-4786-8E63-4030956A6CFF}" type="pres">
      <dgm:prSet presAssocID="{ABB9E58D-FB37-46EA-A075-479A54F81A14}" presName="rootComposite" presStyleCnt="0"/>
      <dgm:spPr/>
    </dgm:pt>
    <dgm:pt modelId="{75F67952-6828-4E25-85D8-32498C2263CD}" type="pres">
      <dgm:prSet presAssocID="{ABB9E58D-FB37-46EA-A075-479A54F81A14}" presName="rootText" presStyleLbl="node1" presStyleIdx="0" presStyleCnt="3"/>
      <dgm:spPr/>
      <dgm:t>
        <a:bodyPr/>
        <a:lstStyle/>
        <a:p>
          <a:endParaRPr lang="en-US"/>
        </a:p>
      </dgm:t>
    </dgm:pt>
    <dgm:pt modelId="{DD6C7B3A-C31D-4A80-99B1-648FA1957B5D}" type="pres">
      <dgm:prSet presAssocID="{ABB9E58D-FB37-46EA-A075-479A54F81A14}" presName="rootConnector" presStyleLbl="node1" presStyleIdx="0" presStyleCnt="3"/>
      <dgm:spPr/>
      <dgm:t>
        <a:bodyPr/>
        <a:lstStyle/>
        <a:p>
          <a:endParaRPr lang="en-US"/>
        </a:p>
      </dgm:t>
    </dgm:pt>
    <dgm:pt modelId="{8E7BD312-CB29-4CDF-9A47-1CEFCC664F39}" type="pres">
      <dgm:prSet presAssocID="{ABB9E58D-FB37-46EA-A075-479A54F81A14}" presName="childShape" presStyleCnt="0"/>
      <dgm:spPr/>
    </dgm:pt>
    <dgm:pt modelId="{B37F2B4D-F2EA-4494-B0FE-B7CD55D7B7DE}" type="pres">
      <dgm:prSet presAssocID="{3FB92870-1C9C-4159-BF1E-D9B1485D35FD}" presName="Name13" presStyleLbl="parChTrans1D2" presStyleIdx="0" presStyleCnt="3"/>
      <dgm:spPr/>
      <dgm:t>
        <a:bodyPr/>
        <a:lstStyle/>
        <a:p>
          <a:endParaRPr lang="en-US"/>
        </a:p>
      </dgm:t>
    </dgm:pt>
    <dgm:pt modelId="{68E23C31-014B-4A61-96F0-1B21C39445AA}" type="pres">
      <dgm:prSet presAssocID="{5F71576D-4ED2-4E0B-9DD2-A7B6F680E69C}" presName="childText" presStyleLbl="bgAcc1" presStyleIdx="0" presStyleCnt="3" custScaleX="109345" custScaleY="1816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B529D-C459-462D-A509-1C30A0B83EEC}" type="pres">
      <dgm:prSet presAssocID="{F4B5E02D-56F9-460A-B523-F618B96F6769}" presName="root" presStyleCnt="0"/>
      <dgm:spPr/>
    </dgm:pt>
    <dgm:pt modelId="{4FC3B3FD-0AEA-4538-8B39-AA58BC3C5F70}" type="pres">
      <dgm:prSet presAssocID="{F4B5E02D-56F9-460A-B523-F618B96F6769}" presName="rootComposite" presStyleCnt="0"/>
      <dgm:spPr/>
    </dgm:pt>
    <dgm:pt modelId="{EB8CF646-0CF6-4C64-8DB6-B378A77AE1EE}" type="pres">
      <dgm:prSet presAssocID="{F4B5E02D-56F9-460A-B523-F618B96F6769}" presName="rootText" presStyleLbl="node1" presStyleIdx="1" presStyleCnt="3"/>
      <dgm:spPr/>
      <dgm:t>
        <a:bodyPr/>
        <a:lstStyle/>
        <a:p>
          <a:endParaRPr lang="en-US"/>
        </a:p>
      </dgm:t>
    </dgm:pt>
    <dgm:pt modelId="{2FF833AA-FCD8-4855-9DB8-DE03D95C4B88}" type="pres">
      <dgm:prSet presAssocID="{F4B5E02D-56F9-460A-B523-F618B96F6769}" presName="rootConnector" presStyleLbl="node1" presStyleIdx="1" presStyleCnt="3"/>
      <dgm:spPr/>
      <dgm:t>
        <a:bodyPr/>
        <a:lstStyle/>
        <a:p>
          <a:endParaRPr lang="en-US"/>
        </a:p>
      </dgm:t>
    </dgm:pt>
    <dgm:pt modelId="{A7969850-3BEB-404A-91B8-94E7DC954226}" type="pres">
      <dgm:prSet presAssocID="{F4B5E02D-56F9-460A-B523-F618B96F6769}" presName="childShape" presStyleCnt="0"/>
      <dgm:spPr/>
    </dgm:pt>
    <dgm:pt modelId="{ABF31678-98DF-4065-B075-F7CCAD36505D}" type="pres">
      <dgm:prSet presAssocID="{973BA4D0-AA17-4AC8-8028-93A1684C41D7}" presName="Name13" presStyleLbl="parChTrans1D2" presStyleIdx="1" presStyleCnt="3"/>
      <dgm:spPr/>
      <dgm:t>
        <a:bodyPr/>
        <a:lstStyle/>
        <a:p>
          <a:endParaRPr lang="en-US"/>
        </a:p>
      </dgm:t>
    </dgm:pt>
    <dgm:pt modelId="{79B1B368-8212-4AD3-9ACC-29F7CDA812CE}" type="pres">
      <dgm:prSet presAssocID="{E067281F-282E-4BC7-AFF1-34BEA835A0CC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A527C-86F8-4981-AB50-8FFA9469216E}" type="pres">
      <dgm:prSet presAssocID="{51145D1C-8582-4FE2-B93A-4B690279C813}" presName="root" presStyleCnt="0"/>
      <dgm:spPr/>
    </dgm:pt>
    <dgm:pt modelId="{599F157C-EECD-4644-9018-477449B624C0}" type="pres">
      <dgm:prSet presAssocID="{51145D1C-8582-4FE2-B93A-4B690279C813}" presName="rootComposite" presStyleCnt="0"/>
      <dgm:spPr/>
    </dgm:pt>
    <dgm:pt modelId="{A80A27AE-7756-48E1-89EF-8C47BC006328}" type="pres">
      <dgm:prSet presAssocID="{51145D1C-8582-4FE2-B93A-4B690279C813}" presName="rootText" presStyleLbl="node1" presStyleIdx="2" presStyleCnt="3"/>
      <dgm:spPr/>
      <dgm:t>
        <a:bodyPr/>
        <a:lstStyle/>
        <a:p>
          <a:endParaRPr lang="en-US"/>
        </a:p>
      </dgm:t>
    </dgm:pt>
    <dgm:pt modelId="{330106F2-BC76-4754-A0D4-B4E3D791BFBF}" type="pres">
      <dgm:prSet presAssocID="{51145D1C-8582-4FE2-B93A-4B690279C813}" presName="rootConnector" presStyleLbl="node1" presStyleIdx="2" presStyleCnt="3"/>
      <dgm:spPr/>
      <dgm:t>
        <a:bodyPr/>
        <a:lstStyle/>
        <a:p>
          <a:endParaRPr lang="en-US"/>
        </a:p>
      </dgm:t>
    </dgm:pt>
    <dgm:pt modelId="{2D0BFF6A-23C9-476E-80FC-98827FA10A15}" type="pres">
      <dgm:prSet presAssocID="{51145D1C-8582-4FE2-B93A-4B690279C813}" presName="childShape" presStyleCnt="0"/>
      <dgm:spPr/>
    </dgm:pt>
    <dgm:pt modelId="{B2A1CCE0-3EE9-48EA-9627-7A4762A701E9}" type="pres">
      <dgm:prSet presAssocID="{112D0AD4-64CD-447E-A2C6-7B6625912F9D}" presName="Name13" presStyleLbl="parChTrans1D2" presStyleIdx="2" presStyleCnt="3"/>
      <dgm:spPr/>
      <dgm:t>
        <a:bodyPr/>
        <a:lstStyle/>
        <a:p>
          <a:endParaRPr lang="en-US"/>
        </a:p>
      </dgm:t>
    </dgm:pt>
    <dgm:pt modelId="{3083B9D0-09A3-4765-8E05-765EA2A7572E}" type="pres">
      <dgm:prSet presAssocID="{9CB5F7A9-C46C-47D3-8727-DF6240F5683C}" presName="childText" presStyleLbl="bgAcc1" presStyleIdx="2" presStyleCnt="3" custScaleX="116760" custScaleY="145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B6EFED-E86C-4D49-8EB8-06BCAC7F6E02}" type="presOf" srcId="{ABB9E58D-FB37-46EA-A075-479A54F81A14}" destId="{DD6C7B3A-C31D-4A80-99B1-648FA1957B5D}" srcOrd="1" destOrd="0" presId="urn:microsoft.com/office/officeart/2005/8/layout/hierarchy3"/>
    <dgm:cxn modelId="{2918E024-AF5A-40DC-AFB4-B9670AEE9233}" srcId="{B7C06586-A8FE-4CFB-AFDC-20AAC56FEADB}" destId="{ABB9E58D-FB37-46EA-A075-479A54F81A14}" srcOrd="0" destOrd="0" parTransId="{3B2BDDC3-0BC0-4EF3-A536-1A0497E51BBC}" sibTransId="{4C460093-8CA9-4B8C-AE8B-9E1C35B5B7A6}"/>
    <dgm:cxn modelId="{82CF5C2A-820A-4C44-B9AC-BB6A4AA66A78}" srcId="{F4B5E02D-56F9-460A-B523-F618B96F6769}" destId="{E067281F-282E-4BC7-AFF1-34BEA835A0CC}" srcOrd="0" destOrd="0" parTransId="{973BA4D0-AA17-4AC8-8028-93A1684C41D7}" sibTransId="{8841B452-C506-40A5-8932-D60E25C754A2}"/>
    <dgm:cxn modelId="{2DB61F03-B421-4B76-8099-2FECE193D9EA}" srcId="{B7C06586-A8FE-4CFB-AFDC-20AAC56FEADB}" destId="{51145D1C-8582-4FE2-B93A-4B690279C813}" srcOrd="2" destOrd="0" parTransId="{E73DE0AB-1804-4DE7-890D-B3D12BBB6A20}" sibTransId="{E7C5277C-ED00-4BCF-BFF7-318AF7AAC439}"/>
    <dgm:cxn modelId="{55AF066D-0C06-42BB-A1E5-99A7AAA0EA96}" type="presOf" srcId="{F4B5E02D-56F9-460A-B523-F618B96F6769}" destId="{2FF833AA-FCD8-4855-9DB8-DE03D95C4B88}" srcOrd="1" destOrd="0" presId="urn:microsoft.com/office/officeart/2005/8/layout/hierarchy3"/>
    <dgm:cxn modelId="{5793AAAD-DD9A-4C91-880C-DE1C86E416A7}" type="presOf" srcId="{5F71576D-4ED2-4E0B-9DD2-A7B6F680E69C}" destId="{68E23C31-014B-4A61-96F0-1B21C39445AA}" srcOrd="0" destOrd="0" presId="urn:microsoft.com/office/officeart/2005/8/layout/hierarchy3"/>
    <dgm:cxn modelId="{47682B13-070C-4CA8-A432-4FC29515B15E}" type="presOf" srcId="{112D0AD4-64CD-447E-A2C6-7B6625912F9D}" destId="{B2A1CCE0-3EE9-48EA-9627-7A4762A701E9}" srcOrd="0" destOrd="0" presId="urn:microsoft.com/office/officeart/2005/8/layout/hierarchy3"/>
    <dgm:cxn modelId="{820274E0-32CD-4282-A3D1-17CD26DF8677}" srcId="{51145D1C-8582-4FE2-B93A-4B690279C813}" destId="{9CB5F7A9-C46C-47D3-8727-DF6240F5683C}" srcOrd="0" destOrd="0" parTransId="{112D0AD4-64CD-447E-A2C6-7B6625912F9D}" sibTransId="{A73438C1-2D63-4F92-82BF-8A7056CCDCEF}"/>
    <dgm:cxn modelId="{ACD167DC-C334-4651-BB95-9A7EF4744E20}" type="presOf" srcId="{E067281F-282E-4BC7-AFF1-34BEA835A0CC}" destId="{79B1B368-8212-4AD3-9ACC-29F7CDA812CE}" srcOrd="0" destOrd="0" presId="urn:microsoft.com/office/officeart/2005/8/layout/hierarchy3"/>
    <dgm:cxn modelId="{E8EE611F-BE2B-428D-8794-3E3EC5BD4836}" type="presOf" srcId="{ABB9E58D-FB37-46EA-A075-479A54F81A14}" destId="{75F67952-6828-4E25-85D8-32498C2263CD}" srcOrd="0" destOrd="0" presId="urn:microsoft.com/office/officeart/2005/8/layout/hierarchy3"/>
    <dgm:cxn modelId="{B28E9492-2AF6-4DD5-B1AB-8548AC5914DA}" type="presOf" srcId="{973BA4D0-AA17-4AC8-8028-93A1684C41D7}" destId="{ABF31678-98DF-4065-B075-F7CCAD36505D}" srcOrd="0" destOrd="0" presId="urn:microsoft.com/office/officeart/2005/8/layout/hierarchy3"/>
    <dgm:cxn modelId="{D8A0E393-8A15-4CDC-9F3F-A004667F61D1}" type="presOf" srcId="{3FB92870-1C9C-4159-BF1E-D9B1485D35FD}" destId="{B37F2B4D-F2EA-4494-B0FE-B7CD55D7B7DE}" srcOrd="0" destOrd="0" presId="urn:microsoft.com/office/officeart/2005/8/layout/hierarchy3"/>
    <dgm:cxn modelId="{9CBC2503-C676-4779-8072-017B888108F4}" type="presOf" srcId="{B7C06586-A8FE-4CFB-AFDC-20AAC56FEADB}" destId="{C93E9214-DA44-4A8A-8C02-6DA2389A0374}" srcOrd="0" destOrd="0" presId="urn:microsoft.com/office/officeart/2005/8/layout/hierarchy3"/>
    <dgm:cxn modelId="{581D07EC-3778-4410-BCC9-2EF92E51D64D}" type="presOf" srcId="{51145D1C-8582-4FE2-B93A-4B690279C813}" destId="{A80A27AE-7756-48E1-89EF-8C47BC006328}" srcOrd="0" destOrd="0" presId="urn:microsoft.com/office/officeart/2005/8/layout/hierarchy3"/>
    <dgm:cxn modelId="{3EB07C01-0A64-4926-87FA-805779ECAED6}" type="presOf" srcId="{51145D1C-8582-4FE2-B93A-4B690279C813}" destId="{330106F2-BC76-4754-A0D4-B4E3D791BFBF}" srcOrd="1" destOrd="0" presId="urn:microsoft.com/office/officeart/2005/8/layout/hierarchy3"/>
    <dgm:cxn modelId="{A16FCA50-9585-463F-9F89-531134D9A031}" srcId="{ABB9E58D-FB37-46EA-A075-479A54F81A14}" destId="{5F71576D-4ED2-4E0B-9DD2-A7B6F680E69C}" srcOrd="0" destOrd="0" parTransId="{3FB92870-1C9C-4159-BF1E-D9B1485D35FD}" sibTransId="{7C5CD3E2-8204-41F9-95FD-E9095B50CC4C}"/>
    <dgm:cxn modelId="{61A759F2-8DF2-4B96-BF6A-3EACF11B1360}" type="presOf" srcId="{F4B5E02D-56F9-460A-B523-F618B96F6769}" destId="{EB8CF646-0CF6-4C64-8DB6-B378A77AE1EE}" srcOrd="0" destOrd="0" presId="urn:microsoft.com/office/officeart/2005/8/layout/hierarchy3"/>
    <dgm:cxn modelId="{58DC4A22-2CFE-4970-8B9A-07B28447CA24}" type="presOf" srcId="{9CB5F7A9-C46C-47D3-8727-DF6240F5683C}" destId="{3083B9D0-09A3-4765-8E05-765EA2A7572E}" srcOrd="0" destOrd="0" presId="urn:microsoft.com/office/officeart/2005/8/layout/hierarchy3"/>
    <dgm:cxn modelId="{7C79E09D-8F64-4762-978B-F4F1C9B77C2E}" srcId="{B7C06586-A8FE-4CFB-AFDC-20AAC56FEADB}" destId="{F4B5E02D-56F9-460A-B523-F618B96F6769}" srcOrd="1" destOrd="0" parTransId="{5B81877C-25AA-4720-B8A0-BD87F1907BED}" sibTransId="{DD9F9E52-800E-4999-A358-68B216E7A416}"/>
    <dgm:cxn modelId="{DDBE9978-E0AE-4CF2-8C1A-8E9FCB2CD8BE}" type="presParOf" srcId="{C93E9214-DA44-4A8A-8C02-6DA2389A0374}" destId="{1FE6EC99-30BE-487E-AF9C-36F4D7D76F54}" srcOrd="0" destOrd="0" presId="urn:microsoft.com/office/officeart/2005/8/layout/hierarchy3"/>
    <dgm:cxn modelId="{597BF0D2-D3E9-4355-8BCE-69E1540DDB7F}" type="presParOf" srcId="{1FE6EC99-30BE-487E-AF9C-36F4D7D76F54}" destId="{5504FD97-9BDA-4786-8E63-4030956A6CFF}" srcOrd="0" destOrd="0" presId="urn:microsoft.com/office/officeart/2005/8/layout/hierarchy3"/>
    <dgm:cxn modelId="{3DAD91B0-C302-4913-A97A-7F934E2FBF31}" type="presParOf" srcId="{5504FD97-9BDA-4786-8E63-4030956A6CFF}" destId="{75F67952-6828-4E25-85D8-32498C2263CD}" srcOrd="0" destOrd="0" presId="urn:microsoft.com/office/officeart/2005/8/layout/hierarchy3"/>
    <dgm:cxn modelId="{EB4C9749-BE44-4E5A-8F48-9DFA5AFB5C72}" type="presParOf" srcId="{5504FD97-9BDA-4786-8E63-4030956A6CFF}" destId="{DD6C7B3A-C31D-4A80-99B1-648FA1957B5D}" srcOrd="1" destOrd="0" presId="urn:microsoft.com/office/officeart/2005/8/layout/hierarchy3"/>
    <dgm:cxn modelId="{8233DEC6-C3E1-424F-B1DF-5ECB19192820}" type="presParOf" srcId="{1FE6EC99-30BE-487E-AF9C-36F4D7D76F54}" destId="{8E7BD312-CB29-4CDF-9A47-1CEFCC664F39}" srcOrd="1" destOrd="0" presId="urn:microsoft.com/office/officeart/2005/8/layout/hierarchy3"/>
    <dgm:cxn modelId="{0B3CE64D-5D49-415C-A22E-8A21F8B7A522}" type="presParOf" srcId="{8E7BD312-CB29-4CDF-9A47-1CEFCC664F39}" destId="{B37F2B4D-F2EA-4494-B0FE-B7CD55D7B7DE}" srcOrd="0" destOrd="0" presId="urn:microsoft.com/office/officeart/2005/8/layout/hierarchy3"/>
    <dgm:cxn modelId="{73213ED2-D2AF-4833-9FC8-228EC1DDAEC5}" type="presParOf" srcId="{8E7BD312-CB29-4CDF-9A47-1CEFCC664F39}" destId="{68E23C31-014B-4A61-96F0-1B21C39445AA}" srcOrd="1" destOrd="0" presId="urn:microsoft.com/office/officeart/2005/8/layout/hierarchy3"/>
    <dgm:cxn modelId="{9E42FFE9-6103-405A-A0C1-AE7E0B87F973}" type="presParOf" srcId="{C93E9214-DA44-4A8A-8C02-6DA2389A0374}" destId="{9C5B529D-C459-462D-A509-1C30A0B83EEC}" srcOrd="1" destOrd="0" presId="urn:microsoft.com/office/officeart/2005/8/layout/hierarchy3"/>
    <dgm:cxn modelId="{5DD4B12F-5C86-4E34-9AF7-18D0E80BAED3}" type="presParOf" srcId="{9C5B529D-C459-462D-A509-1C30A0B83EEC}" destId="{4FC3B3FD-0AEA-4538-8B39-AA58BC3C5F70}" srcOrd="0" destOrd="0" presId="urn:microsoft.com/office/officeart/2005/8/layout/hierarchy3"/>
    <dgm:cxn modelId="{AC3D7441-9F17-4B10-BDE1-C33F28D032C7}" type="presParOf" srcId="{4FC3B3FD-0AEA-4538-8B39-AA58BC3C5F70}" destId="{EB8CF646-0CF6-4C64-8DB6-B378A77AE1EE}" srcOrd="0" destOrd="0" presId="urn:microsoft.com/office/officeart/2005/8/layout/hierarchy3"/>
    <dgm:cxn modelId="{E72880ED-0392-4542-8E45-7D9C3EB043C0}" type="presParOf" srcId="{4FC3B3FD-0AEA-4538-8B39-AA58BC3C5F70}" destId="{2FF833AA-FCD8-4855-9DB8-DE03D95C4B88}" srcOrd="1" destOrd="0" presId="urn:microsoft.com/office/officeart/2005/8/layout/hierarchy3"/>
    <dgm:cxn modelId="{B1942C36-3E03-4F90-BC51-C66476FAC36C}" type="presParOf" srcId="{9C5B529D-C459-462D-A509-1C30A0B83EEC}" destId="{A7969850-3BEB-404A-91B8-94E7DC954226}" srcOrd="1" destOrd="0" presId="urn:microsoft.com/office/officeart/2005/8/layout/hierarchy3"/>
    <dgm:cxn modelId="{D8F251A8-9C5E-4FF2-8AEF-586317B67977}" type="presParOf" srcId="{A7969850-3BEB-404A-91B8-94E7DC954226}" destId="{ABF31678-98DF-4065-B075-F7CCAD36505D}" srcOrd="0" destOrd="0" presId="urn:microsoft.com/office/officeart/2005/8/layout/hierarchy3"/>
    <dgm:cxn modelId="{93AFBDF1-C86B-4AE0-95BC-6B4E015A53E9}" type="presParOf" srcId="{A7969850-3BEB-404A-91B8-94E7DC954226}" destId="{79B1B368-8212-4AD3-9ACC-29F7CDA812CE}" srcOrd="1" destOrd="0" presId="urn:microsoft.com/office/officeart/2005/8/layout/hierarchy3"/>
    <dgm:cxn modelId="{F6B224EB-AF48-4ECE-A00B-778470D12032}" type="presParOf" srcId="{C93E9214-DA44-4A8A-8C02-6DA2389A0374}" destId="{1E8A527C-86F8-4981-AB50-8FFA9469216E}" srcOrd="2" destOrd="0" presId="urn:microsoft.com/office/officeart/2005/8/layout/hierarchy3"/>
    <dgm:cxn modelId="{1863220A-DB6B-4120-8CC5-F890584ED44E}" type="presParOf" srcId="{1E8A527C-86F8-4981-AB50-8FFA9469216E}" destId="{599F157C-EECD-4644-9018-477449B624C0}" srcOrd="0" destOrd="0" presId="urn:microsoft.com/office/officeart/2005/8/layout/hierarchy3"/>
    <dgm:cxn modelId="{947F6B0E-9A7B-41A5-B5A4-91533ABDE183}" type="presParOf" srcId="{599F157C-EECD-4644-9018-477449B624C0}" destId="{A80A27AE-7756-48E1-89EF-8C47BC006328}" srcOrd="0" destOrd="0" presId="urn:microsoft.com/office/officeart/2005/8/layout/hierarchy3"/>
    <dgm:cxn modelId="{62C2EC1E-A0B7-4BBB-8204-92A897DD2561}" type="presParOf" srcId="{599F157C-EECD-4644-9018-477449B624C0}" destId="{330106F2-BC76-4754-A0D4-B4E3D791BFBF}" srcOrd="1" destOrd="0" presId="urn:microsoft.com/office/officeart/2005/8/layout/hierarchy3"/>
    <dgm:cxn modelId="{04B73E8C-53DB-41AD-B6E3-C0E45F27B479}" type="presParOf" srcId="{1E8A527C-86F8-4981-AB50-8FFA9469216E}" destId="{2D0BFF6A-23C9-476E-80FC-98827FA10A15}" srcOrd="1" destOrd="0" presId="urn:microsoft.com/office/officeart/2005/8/layout/hierarchy3"/>
    <dgm:cxn modelId="{62F16FD3-7A2B-494C-8C8B-74C4C952E42E}" type="presParOf" srcId="{2D0BFF6A-23C9-476E-80FC-98827FA10A15}" destId="{B2A1CCE0-3EE9-48EA-9627-7A4762A701E9}" srcOrd="0" destOrd="0" presId="urn:microsoft.com/office/officeart/2005/8/layout/hierarchy3"/>
    <dgm:cxn modelId="{10E33658-D92C-4156-B700-444F214FD486}" type="presParOf" srcId="{2D0BFF6A-23C9-476E-80FC-98827FA10A15}" destId="{3083B9D0-09A3-4765-8E05-765EA2A7572E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A44-E67E-4B55-9F07-0131E355C05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E50F-D788-40F5-A700-1DD1579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A44-E67E-4B55-9F07-0131E355C05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E50F-D788-40F5-A700-1DD1579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A44-E67E-4B55-9F07-0131E355C05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E50F-D788-40F5-A700-1DD1579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A44-E67E-4B55-9F07-0131E355C05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E50F-D788-40F5-A700-1DD1579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A44-E67E-4B55-9F07-0131E355C05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E50F-D788-40F5-A700-1DD1579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A44-E67E-4B55-9F07-0131E355C05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E50F-D788-40F5-A700-1DD1579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A44-E67E-4B55-9F07-0131E355C05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E50F-D788-40F5-A700-1DD1579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A44-E67E-4B55-9F07-0131E355C05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E50F-D788-40F5-A700-1DD1579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A44-E67E-4B55-9F07-0131E355C05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E50F-D788-40F5-A700-1DD1579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A44-E67E-4B55-9F07-0131E355C05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E50F-D788-40F5-A700-1DD1579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CCA44-E67E-4B55-9F07-0131E355C05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FE50F-D788-40F5-A700-1DD1579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CCA44-E67E-4B55-9F07-0131E355C05E}" type="datetimeFigureOut">
              <a:rPr lang="en-US" smtClean="0"/>
              <a:pPr/>
              <a:t>7/8/2015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FE50F-D788-40F5-A700-1DD1579ACA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Pictures\reg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82000" cy="5943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609601"/>
            <a:ext cx="8077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REGULATORY PROVISIONS RELATING TO COSMETICS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Pictures\reg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Pictures\reg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7848599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Pictures\reg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8000999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Pictures\reg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619999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Pictures\reg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696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P\Pictures\reg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344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HP\Pictures\reg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01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86106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304800"/>
            <a:ext cx="782573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 and C Schedules governing  Cosmetics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cimg.in/images/2014/06/15/34/133807238_14028554913_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76800"/>
            <a:ext cx="3238500" cy="1981200"/>
          </a:xfrm>
          <a:prstGeom prst="rect">
            <a:avLst/>
          </a:prstGeom>
          <a:noFill/>
        </p:spPr>
      </p:pic>
      <p:pic>
        <p:nvPicPr>
          <p:cNvPr id="1028" name="Picture 4" descr="http://33q47o1cmnk34cvwth15pbvt120l.wpengine.netdna-cdn.com/wp-content/uploads/178619095-320x2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343400"/>
            <a:ext cx="2590800" cy="2028826"/>
          </a:xfrm>
          <a:prstGeom prst="rect">
            <a:avLst/>
          </a:prstGeom>
          <a:noFill/>
        </p:spPr>
      </p:pic>
      <p:pic>
        <p:nvPicPr>
          <p:cNvPr id="1030" name="Picture 6" descr="http://healthychild.org/assets/esphoto_food_colors_coal_tar_dye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495800"/>
            <a:ext cx="3048000" cy="1868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Pictures\reg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077200" cy="6324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34200" y="7620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775E8"/>
                </a:solidFill>
                <a:latin typeface="Arial Narrow" pitchFamily="34" charset="0"/>
              </a:rPr>
              <a:t>institution</a:t>
            </a:r>
            <a:endParaRPr lang="en-US" sz="2400" dirty="0">
              <a:solidFill>
                <a:srgbClr val="F775E8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Pictures\reg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229600" cy="6172200"/>
          </a:xfrm>
          <a:prstGeom prst="rect">
            <a:avLst/>
          </a:prstGeom>
          <a:noFill/>
        </p:spPr>
      </p:pic>
      <p:pic>
        <p:nvPicPr>
          <p:cNvPr id="10242" name="Picture 2" descr="http://www.extension.org/sites/default/files/w/b/b8/Ch14-1s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399" y="533400"/>
            <a:ext cx="2505905" cy="1905000"/>
          </a:xfrm>
          <a:prstGeom prst="rect">
            <a:avLst/>
          </a:prstGeom>
          <a:noFill/>
        </p:spPr>
      </p:pic>
      <p:sp>
        <p:nvSpPr>
          <p:cNvPr id="4" name="Multiply 3"/>
          <p:cNvSpPr/>
          <p:nvPr/>
        </p:nvSpPr>
        <p:spPr>
          <a:xfrm rot="20881356">
            <a:off x="7543800" y="762000"/>
            <a:ext cx="5334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4" name="Picture 4" descr="http://i810.photobucket.com/albums/zz22/PinkSith/Dupes/DupeCoverPhoto_zpsaec8577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581400"/>
            <a:ext cx="2397660" cy="160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Pictures\reg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7620000" cy="6248399"/>
          </a:xfrm>
          <a:prstGeom prst="rect">
            <a:avLst/>
          </a:prstGeom>
          <a:noFill/>
        </p:spPr>
      </p:pic>
      <p:pic>
        <p:nvPicPr>
          <p:cNvPr id="9218" name="Picture 2" descr="http://endtimesprophecyreport.files.wordpress.com/2013/12/nelson-mandela-fake-interpreter-fraud-id-10098497.jpg?w=4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524000"/>
            <a:ext cx="17526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Pictures\reg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848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Pictures\regul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153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40</Words>
  <Application>Microsoft Office PowerPoint</Application>
  <PresentationFormat>On-screen Show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5</cp:revision>
  <dcterms:created xsi:type="dcterms:W3CDTF">2015-07-04T05:37:38Z</dcterms:created>
  <dcterms:modified xsi:type="dcterms:W3CDTF">2015-07-08T07:47:00Z</dcterms:modified>
</cp:coreProperties>
</file>