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7" r:id="rId4"/>
    <p:sldId id="268" r:id="rId5"/>
    <p:sldId id="269" r:id="rId6"/>
    <p:sldId id="258" r:id="rId7"/>
    <p:sldId id="261" r:id="rId8"/>
    <p:sldId id="259" r:id="rId9"/>
    <p:sldId id="262" r:id="rId10"/>
    <p:sldId id="260" r:id="rId11"/>
    <p:sldId id="263" r:id="rId12"/>
    <p:sldId id="264" r:id="rId13"/>
    <p:sldId id="265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>
        <p:scale>
          <a:sx n="49" d="100"/>
          <a:sy n="49" d="100"/>
        </p:scale>
        <p:origin x="-1214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C5A82-4CF1-461E-9AF9-D37FD10496D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F7340C-27DF-46AC-B839-74A5FFA7FE63}">
      <dgm:prSet phldrT="[Text]" custT="1"/>
      <dgm:spPr/>
      <dgm:t>
        <a:bodyPr/>
        <a:lstStyle/>
        <a:p>
          <a:r>
            <a:rPr lang="en-US" sz="2400" b="1" dirty="0" smtClean="0"/>
            <a:t>RAW MATERIALS USED IN COSMETICS </a:t>
          </a:r>
          <a:endParaRPr lang="en-US" sz="2400" b="1" dirty="0"/>
        </a:p>
      </dgm:t>
    </dgm:pt>
    <dgm:pt modelId="{141A449E-6179-4D15-A92B-895F7B6749DE}" type="parTrans" cxnId="{F6BB5B43-CEC8-4223-B9B6-C44CEF2DD230}">
      <dgm:prSet/>
      <dgm:spPr/>
      <dgm:t>
        <a:bodyPr/>
        <a:lstStyle/>
        <a:p>
          <a:endParaRPr lang="en-US"/>
        </a:p>
      </dgm:t>
    </dgm:pt>
    <dgm:pt modelId="{D452E3D3-F419-417F-8EE0-6103D1134107}" type="sibTrans" cxnId="{F6BB5B43-CEC8-4223-B9B6-C44CEF2DD230}">
      <dgm:prSet/>
      <dgm:spPr/>
      <dgm:t>
        <a:bodyPr/>
        <a:lstStyle/>
        <a:p>
          <a:endParaRPr lang="en-US"/>
        </a:p>
      </dgm:t>
    </dgm:pt>
    <dgm:pt modelId="{D6451476-D6F7-4F71-A5CB-8337D09ABF10}">
      <dgm:prSet phldrT="[Text]" custT="1"/>
      <dgm:spPr/>
      <dgm:t>
        <a:bodyPr/>
        <a:lstStyle/>
        <a:p>
          <a:r>
            <a:rPr lang="en-US" sz="2400" b="1" dirty="0" smtClean="0"/>
            <a:t>COLORS </a:t>
          </a:r>
          <a:endParaRPr lang="en-US" sz="2400" b="1" dirty="0"/>
        </a:p>
      </dgm:t>
    </dgm:pt>
    <dgm:pt modelId="{134C6F53-E763-4DC1-A6A5-E80B52638E6F}" type="parTrans" cxnId="{FF4BD917-47C5-4A90-BA2D-658BF7E5B0FA}">
      <dgm:prSet/>
      <dgm:spPr/>
      <dgm:t>
        <a:bodyPr/>
        <a:lstStyle/>
        <a:p>
          <a:endParaRPr lang="en-US" sz="2400" b="1" dirty="0"/>
        </a:p>
      </dgm:t>
    </dgm:pt>
    <dgm:pt modelId="{73D8E99C-2C72-4BCD-8096-51031824D512}" type="sibTrans" cxnId="{FF4BD917-47C5-4A90-BA2D-658BF7E5B0FA}">
      <dgm:prSet/>
      <dgm:spPr/>
      <dgm:t>
        <a:bodyPr/>
        <a:lstStyle/>
        <a:p>
          <a:endParaRPr lang="en-US"/>
        </a:p>
      </dgm:t>
    </dgm:pt>
    <dgm:pt modelId="{93B4337E-D01F-4077-B2FA-45A8AC500CA7}">
      <dgm:prSet phldrT="[Text]" custT="1"/>
      <dgm:spPr/>
      <dgm:t>
        <a:bodyPr/>
        <a:lstStyle/>
        <a:p>
          <a:r>
            <a:rPr lang="en-US" sz="2400" b="1" dirty="0" smtClean="0"/>
            <a:t>PERFUMES </a:t>
          </a:r>
          <a:endParaRPr lang="en-US" sz="2400" b="1" dirty="0"/>
        </a:p>
      </dgm:t>
    </dgm:pt>
    <dgm:pt modelId="{0DC06161-02EC-4D95-AE56-CE4930D897FB}" type="parTrans" cxnId="{5D42B985-F026-4E4E-B1BE-871A27E94BBC}">
      <dgm:prSet/>
      <dgm:spPr/>
      <dgm:t>
        <a:bodyPr/>
        <a:lstStyle/>
        <a:p>
          <a:endParaRPr lang="en-US" sz="2400" b="1" dirty="0"/>
        </a:p>
      </dgm:t>
    </dgm:pt>
    <dgm:pt modelId="{133FA22B-F44F-4A9A-A18F-FD4ADB7BCC40}" type="sibTrans" cxnId="{5D42B985-F026-4E4E-B1BE-871A27E94BBC}">
      <dgm:prSet/>
      <dgm:spPr/>
      <dgm:t>
        <a:bodyPr/>
        <a:lstStyle/>
        <a:p>
          <a:endParaRPr lang="en-US"/>
        </a:p>
      </dgm:t>
    </dgm:pt>
    <dgm:pt modelId="{A67F07CD-44CB-4755-8E57-8431A1C72D3B}">
      <dgm:prSet custT="1"/>
      <dgm:spPr/>
      <dgm:t>
        <a:bodyPr/>
        <a:lstStyle/>
        <a:p>
          <a:r>
            <a:rPr lang="en-US" sz="2400" b="1" dirty="0" smtClean="0"/>
            <a:t>PRESERVATIVES  </a:t>
          </a:r>
          <a:endParaRPr lang="en-US" sz="2400" b="1" dirty="0"/>
        </a:p>
      </dgm:t>
    </dgm:pt>
    <dgm:pt modelId="{0A7D6488-35DD-4A7F-930B-D83E5978CC39}" type="parTrans" cxnId="{D246421C-046C-4DF4-B8B4-9C80CC4F0DEC}">
      <dgm:prSet/>
      <dgm:spPr/>
      <dgm:t>
        <a:bodyPr/>
        <a:lstStyle/>
        <a:p>
          <a:endParaRPr lang="en-US" sz="2400" b="1" dirty="0"/>
        </a:p>
      </dgm:t>
    </dgm:pt>
    <dgm:pt modelId="{5A3E48F8-5436-4795-92C9-90080D6FDAC8}" type="sibTrans" cxnId="{D246421C-046C-4DF4-B8B4-9C80CC4F0DEC}">
      <dgm:prSet/>
      <dgm:spPr/>
      <dgm:t>
        <a:bodyPr/>
        <a:lstStyle/>
        <a:p>
          <a:endParaRPr lang="en-US"/>
        </a:p>
      </dgm:t>
    </dgm:pt>
    <dgm:pt modelId="{B1C2EEF2-ED24-4CB7-9D25-CF5BD7E5EA41}">
      <dgm:prSet custT="1"/>
      <dgm:spPr/>
      <dgm:t>
        <a:bodyPr/>
        <a:lstStyle/>
        <a:p>
          <a:r>
            <a:rPr lang="en-US" sz="2400" b="1" dirty="0" smtClean="0"/>
            <a:t>WATER </a:t>
          </a:r>
          <a:endParaRPr lang="en-US" sz="2400" b="1" dirty="0"/>
        </a:p>
      </dgm:t>
    </dgm:pt>
    <dgm:pt modelId="{CECA266F-4AE8-4B20-A41C-2B92277700EF}" type="parTrans" cxnId="{3FF07FFA-21B8-4648-83D4-9596BA881933}">
      <dgm:prSet/>
      <dgm:spPr/>
      <dgm:t>
        <a:bodyPr/>
        <a:lstStyle/>
        <a:p>
          <a:endParaRPr lang="en-US" sz="2400" b="1" dirty="0"/>
        </a:p>
      </dgm:t>
    </dgm:pt>
    <dgm:pt modelId="{39F1C736-1969-4E2B-AE51-B2718D105D1D}" type="sibTrans" cxnId="{3FF07FFA-21B8-4648-83D4-9596BA881933}">
      <dgm:prSet/>
      <dgm:spPr/>
      <dgm:t>
        <a:bodyPr/>
        <a:lstStyle/>
        <a:p>
          <a:endParaRPr lang="en-US"/>
        </a:p>
      </dgm:t>
    </dgm:pt>
    <dgm:pt modelId="{8C2732CC-7515-4EB9-8304-33DA88F1BFFC}">
      <dgm:prSet custT="1"/>
      <dgm:spPr/>
      <dgm:t>
        <a:bodyPr/>
        <a:lstStyle/>
        <a:p>
          <a:r>
            <a:rPr lang="en-US" sz="2400" b="1" dirty="0" smtClean="0"/>
            <a:t>ANTIMICROBIAL</a:t>
          </a:r>
          <a:endParaRPr lang="en-US" sz="2400" b="1" dirty="0"/>
        </a:p>
      </dgm:t>
    </dgm:pt>
    <dgm:pt modelId="{0A5CD7FC-5C00-4B7E-B3BF-C7D40B88380F}" type="parTrans" cxnId="{B6141652-F0E0-47FD-8550-766E203B0004}">
      <dgm:prSet/>
      <dgm:spPr/>
      <dgm:t>
        <a:bodyPr/>
        <a:lstStyle/>
        <a:p>
          <a:endParaRPr lang="en-US" sz="2400" b="1" dirty="0"/>
        </a:p>
      </dgm:t>
    </dgm:pt>
    <dgm:pt modelId="{2D33CCEF-CC44-4AF6-A7DB-3AADD1ABDFC9}" type="sibTrans" cxnId="{B6141652-F0E0-47FD-8550-766E203B0004}">
      <dgm:prSet/>
      <dgm:spPr/>
      <dgm:t>
        <a:bodyPr/>
        <a:lstStyle/>
        <a:p>
          <a:endParaRPr lang="en-US"/>
        </a:p>
      </dgm:t>
    </dgm:pt>
    <dgm:pt modelId="{CF834A7C-0959-4167-93A7-D9991304C05A}">
      <dgm:prSet custT="1"/>
      <dgm:spPr/>
      <dgm:t>
        <a:bodyPr/>
        <a:lstStyle/>
        <a:p>
          <a:r>
            <a:rPr lang="en-US" sz="2400" b="1" dirty="0" smtClean="0"/>
            <a:t>ANTIOXIDANTS </a:t>
          </a:r>
          <a:endParaRPr lang="en-US" sz="2400" b="1" dirty="0"/>
        </a:p>
      </dgm:t>
    </dgm:pt>
    <dgm:pt modelId="{28FD1C14-26F0-4B90-A552-6EE3BBE47675}" type="parTrans" cxnId="{9FC0D345-FC90-49F8-919B-846472060C0D}">
      <dgm:prSet/>
      <dgm:spPr/>
      <dgm:t>
        <a:bodyPr/>
        <a:lstStyle/>
        <a:p>
          <a:endParaRPr lang="en-US" sz="2400" b="1" dirty="0"/>
        </a:p>
      </dgm:t>
    </dgm:pt>
    <dgm:pt modelId="{3C95E2CE-B574-49AD-8FDD-DD62B8D2AA97}" type="sibTrans" cxnId="{9FC0D345-FC90-49F8-919B-846472060C0D}">
      <dgm:prSet/>
      <dgm:spPr/>
      <dgm:t>
        <a:bodyPr/>
        <a:lstStyle/>
        <a:p>
          <a:endParaRPr lang="en-US"/>
        </a:p>
      </dgm:t>
    </dgm:pt>
    <dgm:pt modelId="{6665B838-A360-4D22-9E16-BBEEBB59FF2F}" type="pres">
      <dgm:prSet presAssocID="{DA3C5A82-4CF1-461E-9AF9-D37FD10496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F2EB68-7348-45BD-B476-5DD2FA977511}" type="pres">
      <dgm:prSet presAssocID="{BCF7340C-27DF-46AC-B839-74A5FFA7FE63}" presName="hierRoot1" presStyleCnt="0"/>
      <dgm:spPr/>
    </dgm:pt>
    <dgm:pt modelId="{6905A643-A095-4118-8F94-2CBF9AD14894}" type="pres">
      <dgm:prSet presAssocID="{BCF7340C-27DF-46AC-B839-74A5FFA7FE63}" presName="composite" presStyleCnt="0"/>
      <dgm:spPr/>
    </dgm:pt>
    <dgm:pt modelId="{D835409A-49D4-4B9F-AC97-2205D9944945}" type="pres">
      <dgm:prSet presAssocID="{BCF7340C-27DF-46AC-B839-74A5FFA7FE63}" presName="background" presStyleLbl="node0" presStyleIdx="0" presStyleCnt="1"/>
      <dgm:spPr/>
    </dgm:pt>
    <dgm:pt modelId="{F9BE83A4-BF6B-446E-BA94-C16B3C7114DE}" type="pres">
      <dgm:prSet presAssocID="{BCF7340C-27DF-46AC-B839-74A5FFA7FE63}" presName="text" presStyleLbl="fgAcc0" presStyleIdx="0" presStyleCnt="1" custScaleX="14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2BBC51-CDBD-4E00-9978-FBC103801398}" type="pres">
      <dgm:prSet presAssocID="{BCF7340C-27DF-46AC-B839-74A5FFA7FE63}" presName="hierChild2" presStyleCnt="0"/>
      <dgm:spPr/>
    </dgm:pt>
    <dgm:pt modelId="{14C749F0-608A-4C40-B0BA-07C267AC8203}" type="pres">
      <dgm:prSet presAssocID="{134C6F53-E763-4DC1-A6A5-E80B52638E6F}" presName="Name10" presStyleLbl="parChTrans1D2" presStyleIdx="0" presStyleCnt="4"/>
      <dgm:spPr/>
      <dgm:t>
        <a:bodyPr/>
        <a:lstStyle/>
        <a:p>
          <a:endParaRPr lang="en-US"/>
        </a:p>
      </dgm:t>
    </dgm:pt>
    <dgm:pt modelId="{FE1AE0A2-A203-47E9-9BCD-BC4EBFBECEF7}" type="pres">
      <dgm:prSet presAssocID="{D6451476-D6F7-4F71-A5CB-8337D09ABF10}" presName="hierRoot2" presStyleCnt="0"/>
      <dgm:spPr/>
    </dgm:pt>
    <dgm:pt modelId="{92E497DD-9D82-4F4A-BAFE-6A4C5902CE3E}" type="pres">
      <dgm:prSet presAssocID="{D6451476-D6F7-4F71-A5CB-8337D09ABF10}" presName="composite2" presStyleCnt="0"/>
      <dgm:spPr/>
    </dgm:pt>
    <dgm:pt modelId="{090854BE-2197-4E39-AE2F-8174F1FED660}" type="pres">
      <dgm:prSet presAssocID="{D6451476-D6F7-4F71-A5CB-8337D09ABF10}" presName="background2" presStyleLbl="node2" presStyleIdx="0" presStyleCnt="4"/>
      <dgm:spPr/>
    </dgm:pt>
    <dgm:pt modelId="{F7ACB0E7-FC11-4919-8888-00E7C7FE3C1B}" type="pres">
      <dgm:prSet presAssocID="{D6451476-D6F7-4F71-A5CB-8337D09ABF1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264A2C-C094-4BD4-922F-FD01B3F56F56}" type="pres">
      <dgm:prSet presAssocID="{D6451476-D6F7-4F71-A5CB-8337D09ABF10}" presName="hierChild3" presStyleCnt="0"/>
      <dgm:spPr/>
    </dgm:pt>
    <dgm:pt modelId="{5B9C86B5-22A6-4962-B463-93C2533CCC91}" type="pres">
      <dgm:prSet presAssocID="{0DC06161-02EC-4D95-AE56-CE4930D897FB}" presName="Name10" presStyleLbl="parChTrans1D2" presStyleIdx="1" presStyleCnt="4"/>
      <dgm:spPr/>
      <dgm:t>
        <a:bodyPr/>
        <a:lstStyle/>
        <a:p>
          <a:endParaRPr lang="en-US"/>
        </a:p>
      </dgm:t>
    </dgm:pt>
    <dgm:pt modelId="{0D786106-C107-4A26-854B-3EEC4843DBFE}" type="pres">
      <dgm:prSet presAssocID="{93B4337E-D01F-4077-B2FA-45A8AC500CA7}" presName="hierRoot2" presStyleCnt="0"/>
      <dgm:spPr/>
    </dgm:pt>
    <dgm:pt modelId="{770ACE7D-EB0E-4536-9015-B315B2683D78}" type="pres">
      <dgm:prSet presAssocID="{93B4337E-D01F-4077-B2FA-45A8AC500CA7}" presName="composite2" presStyleCnt="0"/>
      <dgm:spPr/>
    </dgm:pt>
    <dgm:pt modelId="{082F2F87-BCDE-47C8-982D-721D90B89938}" type="pres">
      <dgm:prSet presAssocID="{93B4337E-D01F-4077-B2FA-45A8AC500CA7}" presName="background2" presStyleLbl="node2" presStyleIdx="1" presStyleCnt="4"/>
      <dgm:spPr/>
    </dgm:pt>
    <dgm:pt modelId="{D730E048-3823-4898-8085-E46502B183FE}" type="pres">
      <dgm:prSet presAssocID="{93B4337E-D01F-4077-B2FA-45A8AC500CA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733F0C-9A3E-47EC-892E-5CEE242310CE}" type="pres">
      <dgm:prSet presAssocID="{93B4337E-D01F-4077-B2FA-45A8AC500CA7}" presName="hierChild3" presStyleCnt="0"/>
      <dgm:spPr/>
    </dgm:pt>
    <dgm:pt modelId="{BBD24270-52BC-4065-A20A-6C3E1EABC86B}" type="pres">
      <dgm:prSet presAssocID="{0A7D6488-35DD-4A7F-930B-D83E5978CC39}" presName="Name10" presStyleLbl="parChTrans1D2" presStyleIdx="2" presStyleCnt="4"/>
      <dgm:spPr/>
      <dgm:t>
        <a:bodyPr/>
        <a:lstStyle/>
        <a:p>
          <a:endParaRPr lang="en-US"/>
        </a:p>
      </dgm:t>
    </dgm:pt>
    <dgm:pt modelId="{B4F4FB14-2D17-4760-B6D6-DCAA0445C54B}" type="pres">
      <dgm:prSet presAssocID="{A67F07CD-44CB-4755-8E57-8431A1C72D3B}" presName="hierRoot2" presStyleCnt="0"/>
      <dgm:spPr/>
    </dgm:pt>
    <dgm:pt modelId="{95E0A50E-D46C-4F15-AAF2-170967117615}" type="pres">
      <dgm:prSet presAssocID="{A67F07CD-44CB-4755-8E57-8431A1C72D3B}" presName="composite2" presStyleCnt="0"/>
      <dgm:spPr/>
    </dgm:pt>
    <dgm:pt modelId="{FC27AB0D-ECAD-4A70-BBCF-3B5F5B209F2B}" type="pres">
      <dgm:prSet presAssocID="{A67F07CD-44CB-4755-8E57-8431A1C72D3B}" presName="background2" presStyleLbl="node2" presStyleIdx="2" presStyleCnt="4"/>
      <dgm:spPr/>
    </dgm:pt>
    <dgm:pt modelId="{2858BE6B-77FE-4C59-AA64-668FE40520DC}" type="pres">
      <dgm:prSet presAssocID="{A67F07CD-44CB-4755-8E57-8431A1C72D3B}" presName="text2" presStyleLbl="fgAcc2" presStyleIdx="2" presStyleCnt="4" custScaleX="133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75C65D-3AB2-421E-B3E3-D96CEBA1BFCA}" type="pres">
      <dgm:prSet presAssocID="{A67F07CD-44CB-4755-8E57-8431A1C72D3B}" presName="hierChild3" presStyleCnt="0"/>
      <dgm:spPr/>
    </dgm:pt>
    <dgm:pt modelId="{2563B1C8-F32C-4165-88F9-70A3EE0CEF75}" type="pres">
      <dgm:prSet presAssocID="{0A5CD7FC-5C00-4B7E-B3BF-C7D40B88380F}" presName="Name17" presStyleLbl="parChTrans1D3" presStyleIdx="0" presStyleCnt="1"/>
      <dgm:spPr/>
      <dgm:t>
        <a:bodyPr/>
        <a:lstStyle/>
        <a:p>
          <a:endParaRPr lang="en-US"/>
        </a:p>
      </dgm:t>
    </dgm:pt>
    <dgm:pt modelId="{D2E0E938-0705-4F25-9F67-50951ABC9C47}" type="pres">
      <dgm:prSet presAssocID="{8C2732CC-7515-4EB9-8304-33DA88F1BFFC}" presName="hierRoot3" presStyleCnt="0"/>
      <dgm:spPr/>
    </dgm:pt>
    <dgm:pt modelId="{4A4272E2-5254-4F1D-A35A-F56FB4572BE4}" type="pres">
      <dgm:prSet presAssocID="{8C2732CC-7515-4EB9-8304-33DA88F1BFFC}" presName="composite3" presStyleCnt="0"/>
      <dgm:spPr/>
    </dgm:pt>
    <dgm:pt modelId="{34E548D9-2D64-4D1F-AACA-7A4B8D1E97E0}" type="pres">
      <dgm:prSet presAssocID="{8C2732CC-7515-4EB9-8304-33DA88F1BFFC}" presName="background3" presStyleLbl="node3" presStyleIdx="0" presStyleCnt="1"/>
      <dgm:spPr/>
    </dgm:pt>
    <dgm:pt modelId="{E2CACE1F-6E21-4DB6-8270-94B1B886A756}" type="pres">
      <dgm:prSet presAssocID="{8C2732CC-7515-4EB9-8304-33DA88F1BFFC}" presName="text3" presStyleLbl="fgAcc3" presStyleIdx="0" presStyleCnt="1" custScaleX="1406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5705C-2092-47DB-BE98-87C1D9F95D2F}" type="pres">
      <dgm:prSet presAssocID="{8C2732CC-7515-4EB9-8304-33DA88F1BFFC}" presName="hierChild4" presStyleCnt="0"/>
      <dgm:spPr/>
    </dgm:pt>
    <dgm:pt modelId="{7D2F42C5-E9DC-4C63-940D-BDC4D7277A28}" type="pres">
      <dgm:prSet presAssocID="{28FD1C14-26F0-4B90-A552-6EE3BBE47675}" presName="Name23" presStyleLbl="parChTrans1D4" presStyleIdx="0" presStyleCnt="1"/>
      <dgm:spPr/>
      <dgm:t>
        <a:bodyPr/>
        <a:lstStyle/>
        <a:p>
          <a:endParaRPr lang="en-US"/>
        </a:p>
      </dgm:t>
    </dgm:pt>
    <dgm:pt modelId="{6D5AF9D4-5EB1-431C-B6ED-ECC9D20388D6}" type="pres">
      <dgm:prSet presAssocID="{CF834A7C-0959-4167-93A7-D9991304C05A}" presName="hierRoot4" presStyleCnt="0"/>
      <dgm:spPr/>
    </dgm:pt>
    <dgm:pt modelId="{1B6B61EF-9BEA-4E20-98E8-8BCDBFB45BE3}" type="pres">
      <dgm:prSet presAssocID="{CF834A7C-0959-4167-93A7-D9991304C05A}" presName="composite4" presStyleCnt="0"/>
      <dgm:spPr/>
    </dgm:pt>
    <dgm:pt modelId="{444410D0-E7EE-4B94-8A30-3E6A7F734777}" type="pres">
      <dgm:prSet presAssocID="{CF834A7C-0959-4167-93A7-D9991304C05A}" presName="background4" presStyleLbl="node4" presStyleIdx="0" presStyleCnt="1"/>
      <dgm:spPr/>
    </dgm:pt>
    <dgm:pt modelId="{3136978F-0588-4212-BC5B-7496797A6EA5}" type="pres">
      <dgm:prSet presAssocID="{CF834A7C-0959-4167-93A7-D9991304C05A}" presName="text4" presStyleLbl="fgAcc4" presStyleIdx="0" presStyleCnt="1" custScaleX="1406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0A6C0B-9692-4B25-9AD0-EA05D6A7FCA7}" type="pres">
      <dgm:prSet presAssocID="{CF834A7C-0959-4167-93A7-D9991304C05A}" presName="hierChild5" presStyleCnt="0"/>
      <dgm:spPr/>
    </dgm:pt>
    <dgm:pt modelId="{81364AA4-8B99-4EE7-A441-557166D281F7}" type="pres">
      <dgm:prSet presAssocID="{CECA266F-4AE8-4B20-A41C-2B92277700EF}" presName="Name10" presStyleLbl="parChTrans1D2" presStyleIdx="3" presStyleCnt="4"/>
      <dgm:spPr/>
      <dgm:t>
        <a:bodyPr/>
        <a:lstStyle/>
        <a:p>
          <a:endParaRPr lang="en-US"/>
        </a:p>
      </dgm:t>
    </dgm:pt>
    <dgm:pt modelId="{AF193892-B383-4154-B679-2EA33224A8E6}" type="pres">
      <dgm:prSet presAssocID="{B1C2EEF2-ED24-4CB7-9D25-CF5BD7E5EA41}" presName="hierRoot2" presStyleCnt="0"/>
      <dgm:spPr/>
    </dgm:pt>
    <dgm:pt modelId="{06B48192-590B-461D-87CB-EFA714CB6F25}" type="pres">
      <dgm:prSet presAssocID="{B1C2EEF2-ED24-4CB7-9D25-CF5BD7E5EA41}" presName="composite2" presStyleCnt="0"/>
      <dgm:spPr/>
    </dgm:pt>
    <dgm:pt modelId="{67A03964-E237-4DB1-BB50-0BB6A4A240D3}" type="pres">
      <dgm:prSet presAssocID="{B1C2EEF2-ED24-4CB7-9D25-CF5BD7E5EA41}" presName="background2" presStyleLbl="node2" presStyleIdx="3" presStyleCnt="4"/>
      <dgm:spPr/>
    </dgm:pt>
    <dgm:pt modelId="{D48AC5A5-1BC2-44C2-9348-C912174678AF}" type="pres">
      <dgm:prSet presAssocID="{B1C2EEF2-ED24-4CB7-9D25-CF5BD7E5EA41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F9F7C0-BB11-4543-B936-BC510334B96D}" type="pres">
      <dgm:prSet presAssocID="{B1C2EEF2-ED24-4CB7-9D25-CF5BD7E5EA41}" presName="hierChild3" presStyleCnt="0"/>
      <dgm:spPr/>
    </dgm:pt>
  </dgm:ptLst>
  <dgm:cxnLst>
    <dgm:cxn modelId="{FF4BD917-47C5-4A90-BA2D-658BF7E5B0FA}" srcId="{BCF7340C-27DF-46AC-B839-74A5FFA7FE63}" destId="{D6451476-D6F7-4F71-A5CB-8337D09ABF10}" srcOrd="0" destOrd="0" parTransId="{134C6F53-E763-4DC1-A6A5-E80B52638E6F}" sibTransId="{73D8E99C-2C72-4BCD-8096-51031824D512}"/>
    <dgm:cxn modelId="{6F80AE9C-3293-4ACF-8DE3-F6D2B938A76B}" type="presOf" srcId="{BCF7340C-27DF-46AC-B839-74A5FFA7FE63}" destId="{F9BE83A4-BF6B-446E-BA94-C16B3C7114DE}" srcOrd="0" destOrd="0" presId="urn:microsoft.com/office/officeart/2005/8/layout/hierarchy1"/>
    <dgm:cxn modelId="{D58957E2-3CFF-44CE-A2D7-4B83CCBBFD97}" type="presOf" srcId="{B1C2EEF2-ED24-4CB7-9D25-CF5BD7E5EA41}" destId="{D48AC5A5-1BC2-44C2-9348-C912174678AF}" srcOrd="0" destOrd="0" presId="urn:microsoft.com/office/officeart/2005/8/layout/hierarchy1"/>
    <dgm:cxn modelId="{A47C4283-B0FF-4EED-9CC5-BFE6A2E9B151}" type="presOf" srcId="{134C6F53-E763-4DC1-A6A5-E80B52638E6F}" destId="{14C749F0-608A-4C40-B0BA-07C267AC8203}" srcOrd="0" destOrd="0" presId="urn:microsoft.com/office/officeart/2005/8/layout/hierarchy1"/>
    <dgm:cxn modelId="{765B5F6F-4B2A-4040-B4F4-A3D12BFAFECC}" type="presOf" srcId="{DA3C5A82-4CF1-461E-9AF9-D37FD10496D6}" destId="{6665B838-A360-4D22-9E16-BBEEBB59FF2F}" srcOrd="0" destOrd="0" presId="urn:microsoft.com/office/officeart/2005/8/layout/hierarchy1"/>
    <dgm:cxn modelId="{F11C29F4-A8BD-4514-B418-46D5ADE58632}" type="presOf" srcId="{CECA266F-4AE8-4B20-A41C-2B92277700EF}" destId="{81364AA4-8B99-4EE7-A441-557166D281F7}" srcOrd="0" destOrd="0" presId="urn:microsoft.com/office/officeart/2005/8/layout/hierarchy1"/>
    <dgm:cxn modelId="{67A317F4-C94B-440D-8E50-C90CC9C90D5D}" type="presOf" srcId="{A67F07CD-44CB-4755-8E57-8431A1C72D3B}" destId="{2858BE6B-77FE-4C59-AA64-668FE40520DC}" srcOrd="0" destOrd="0" presId="urn:microsoft.com/office/officeart/2005/8/layout/hierarchy1"/>
    <dgm:cxn modelId="{3FF07FFA-21B8-4648-83D4-9596BA881933}" srcId="{BCF7340C-27DF-46AC-B839-74A5FFA7FE63}" destId="{B1C2EEF2-ED24-4CB7-9D25-CF5BD7E5EA41}" srcOrd="3" destOrd="0" parTransId="{CECA266F-4AE8-4B20-A41C-2B92277700EF}" sibTransId="{39F1C736-1969-4E2B-AE51-B2718D105D1D}"/>
    <dgm:cxn modelId="{7A56A5FF-7895-45AA-ACE6-604809AF3045}" type="presOf" srcId="{0A7D6488-35DD-4A7F-930B-D83E5978CC39}" destId="{BBD24270-52BC-4065-A20A-6C3E1EABC86B}" srcOrd="0" destOrd="0" presId="urn:microsoft.com/office/officeart/2005/8/layout/hierarchy1"/>
    <dgm:cxn modelId="{5D42B985-F026-4E4E-B1BE-871A27E94BBC}" srcId="{BCF7340C-27DF-46AC-B839-74A5FFA7FE63}" destId="{93B4337E-D01F-4077-B2FA-45A8AC500CA7}" srcOrd="1" destOrd="0" parTransId="{0DC06161-02EC-4D95-AE56-CE4930D897FB}" sibTransId="{133FA22B-F44F-4A9A-A18F-FD4ADB7BCC40}"/>
    <dgm:cxn modelId="{37C8C802-3BA6-455B-8F02-8C57BFE8F409}" type="presOf" srcId="{93B4337E-D01F-4077-B2FA-45A8AC500CA7}" destId="{D730E048-3823-4898-8085-E46502B183FE}" srcOrd="0" destOrd="0" presId="urn:microsoft.com/office/officeart/2005/8/layout/hierarchy1"/>
    <dgm:cxn modelId="{803F101F-7E49-4A02-AA3C-08F0EADD1680}" type="presOf" srcId="{8C2732CC-7515-4EB9-8304-33DA88F1BFFC}" destId="{E2CACE1F-6E21-4DB6-8270-94B1B886A756}" srcOrd="0" destOrd="0" presId="urn:microsoft.com/office/officeart/2005/8/layout/hierarchy1"/>
    <dgm:cxn modelId="{B6141652-F0E0-47FD-8550-766E203B0004}" srcId="{A67F07CD-44CB-4755-8E57-8431A1C72D3B}" destId="{8C2732CC-7515-4EB9-8304-33DA88F1BFFC}" srcOrd="0" destOrd="0" parTransId="{0A5CD7FC-5C00-4B7E-B3BF-C7D40B88380F}" sibTransId="{2D33CCEF-CC44-4AF6-A7DB-3AADD1ABDFC9}"/>
    <dgm:cxn modelId="{4BA6DD04-CB2E-4F30-AAA0-5031609572D6}" type="presOf" srcId="{0A5CD7FC-5C00-4B7E-B3BF-C7D40B88380F}" destId="{2563B1C8-F32C-4165-88F9-70A3EE0CEF75}" srcOrd="0" destOrd="0" presId="urn:microsoft.com/office/officeart/2005/8/layout/hierarchy1"/>
    <dgm:cxn modelId="{030C76DE-A0DF-4CB5-8432-AD60B2B4529D}" type="presOf" srcId="{28FD1C14-26F0-4B90-A552-6EE3BBE47675}" destId="{7D2F42C5-E9DC-4C63-940D-BDC4D7277A28}" srcOrd="0" destOrd="0" presId="urn:microsoft.com/office/officeart/2005/8/layout/hierarchy1"/>
    <dgm:cxn modelId="{FDBC3983-2F28-4B9F-B243-66127A07C126}" type="presOf" srcId="{CF834A7C-0959-4167-93A7-D9991304C05A}" destId="{3136978F-0588-4212-BC5B-7496797A6EA5}" srcOrd="0" destOrd="0" presId="urn:microsoft.com/office/officeart/2005/8/layout/hierarchy1"/>
    <dgm:cxn modelId="{F6BB5B43-CEC8-4223-B9B6-C44CEF2DD230}" srcId="{DA3C5A82-4CF1-461E-9AF9-D37FD10496D6}" destId="{BCF7340C-27DF-46AC-B839-74A5FFA7FE63}" srcOrd="0" destOrd="0" parTransId="{141A449E-6179-4D15-A92B-895F7B6749DE}" sibTransId="{D452E3D3-F419-417F-8EE0-6103D1134107}"/>
    <dgm:cxn modelId="{911A5A97-A532-436C-A673-EE1165DF653D}" type="presOf" srcId="{D6451476-D6F7-4F71-A5CB-8337D09ABF10}" destId="{F7ACB0E7-FC11-4919-8888-00E7C7FE3C1B}" srcOrd="0" destOrd="0" presId="urn:microsoft.com/office/officeart/2005/8/layout/hierarchy1"/>
    <dgm:cxn modelId="{9FC0D345-FC90-49F8-919B-846472060C0D}" srcId="{8C2732CC-7515-4EB9-8304-33DA88F1BFFC}" destId="{CF834A7C-0959-4167-93A7-D9991304C05A}" srcOrd="0" destOrd="0" parTransId="{28FD1C14-26F0-4B90-A552-6EE3BBE47675}" sibTransId="{3C95E2CE-B574-49AD-8FDD-DD62B8D2AA97}"/>
    <dgm:cxn modelId="{D06D3A37-6A9E-4EA0-A7E4-E72E8E9C8816}" type="presOf" srcId="{0DC06161-02EC-4D95-AE56-CE4930D897FB}" destId="{5B9C86B5-22A6-4962-B463-93C2533CCC91}" srcOrd="0" destOrd="0" presId="urn:microsoft.com/office/officeart/2005/8/layout/hierarchy1"/>
    <dgm:cxn modelId="{D246421C-046C-4DF4-B8B4-9C80CC4F0DEC}" srcId="{BCF7340C-27DF-46AC-B839-74A5FFA7FE63}" destId="{A67F07CD-44CB-4755-8E57-8431A1C72D3B}" srcOrd="2" destOrd="0" parTransId="{0A7D6488-35DD-4A7F-930B-D83E5978CC39}" sibTransId="{5A3E48F8-5436-4795-92C9-90080D6FDAC8}"/>
    <dgm:cxn modelId="{A9797377-0DB4-4DCF-81BA-37AB01C3BC6C}" type="presParOf" srcId="{6665B838-A360-4D22-9E16-BBEEBB59FF2F}" destId="{01F2EB68-7348-45BD-B476-5DD2FA977511}" srcOrd="0" destOrd="0" presId="urn:microsoft.com/office/officeart/2005/8/layout/hierarchy1"/>
    <dgm:cxn modelId="{6662D4BD-F4AD-4887-A49A-08820E12616C}" type="presParOf" srcId="{01F2EB68-7348-45BD-B476-5DD2FA977511}" destId="{6905A643-A095-4118-8F94-2CBF9AD14894}" srcOrd="0" destOrd="0" presId="urn:microsoft.com/office/officeart/2005/8/layout/hierarchy1"/>
    <dgm:cxn modelId="{EB288ABA-EEAF-4A40-8211-23038A1209BA}" type="presParOf" srcId="{6905A643-A095-4118-8F94-2CBF9AD14894}" destId="{D835409A-49D4-4B9F-AC97-2205D9944945}" srcOrd="0" destOrd="0" presId="urn:microsoft.com/office/officeart/2005/8/layout/hierarchy1"/>
    <dgm:cxn modelId="{10F291A3-FE64-4C11-99FE-70FB866EA6FB}" type="presParOf" srcId="{6905A643-A095-4118-8F94-2CBF9AD14894}" destId="{F9BE83A4-BF6B-446E-BA94-C16B3C7114DE}" srcOrd="1" destOrd="0" presId="urn:microsoft.com/office/officeart/2005/8/layout/hierarchy1"/>
    <dgm:cxn modelId="{CF52188C-9981-4FFE-8256-3D8551D5F89A}" type="presParOf" srcId="{01F2EB68-7348-45BD-B476-5DD2FA977511}" destId="{282BBC51-CDBD-4E00-9978-FBC103801398}" srcOrd="1" destOrd="0" presId="urn:microsoft.com/office/officeart/2005/8/layout/hierarchy1"/>
    <dgm:cxn modelId="{4F844F02-7C8B-4198-BD88-737E12BBC408}" type="presParOf" srcId="{282BBC51-CDBD-4E00-9978-FBC103801398}" destId="{14C749F0-608A-4C40-B0BA-07C267AC8203}" srcOrd="0" destOrd="0" presId="urn:microsoft.com/office/officeart/2005/8/layout/hierarchy1"/>
    <dgm:cxn modelId="{EB9DDE45-15D3-4646-A7FD-EAC00618F6A4}" type="presParOf" srcId="{282BBC51-CDBD-4E00-9978-FBC103801398}" destId="{FE1AE0A2-A203-47E9-9BCD-BC4EBFBECEF7}" srcOrd="1" destOrd="0" presId="urn:microsoft.com/office/officeart/2005/8/layout/hierarchy1"/>
    <dgm:cxn modelId="{99DD650B-A669-49C4-9638-A560F86A60E5}" type="presParOf" srcId="{FE1AE0A2-A203-47E9-9BCD-BC4EBFBECEF7}" destId="{92E497DD-9D82-4F4A-BAFE-6A4C5902CE3E}" srcOrd="0" destOrd="0" presId="urn:microsoft.com/office/officeart/2005/8/layout/hierarchy1"/>
    <dgm:cxn modelId="{47C7A9F0-5157-47E8-80E0-C44F172E0492}" type="presParOf" srcId="{92E497DD-9D82-4F4A-BAFE-6A4C5902CE3E}" destId="{090854BE-2197-4E39-AE2F-8174F1FED660}" srcOrd="0" destOrd="0" presId="urn:microsoft.com/office/officeart/2005/8/layout/hierarchy1"/>
    <dgm:cxn modelId="{507A99F6-AC1F-4444-91AA-19A77A19D532}" type="presParOf" srcId="{92E497DD-9D82-4F4A-BAFE-6A4C5902CE3E}" destId="{F7ACB0E7-FC11-4919-8888-00E7C7FE3C1B}" srcOrd="1" destOrd="0" presId="urn:microsoft.com/office/officeart/2005/8/layout/hierarchy1"/>
    <dgm:cxn modelId="{80EB1C42-F515-4C50-8DFB-BD8B9D97E51A}" type="presParOf" srcId="{FE1AE0A2-A203-47E9-9BCD-BC4EBFBECEF7}" destId="{F8264A2C-C094-4BD4-922F-FD01B3F56F56}" srcOrd="1" destOrd="0" presId="urn:microsoft.com/office/officeart/2005/8/layout/hierarchy1"/>
    <dgm:cxn modelId="{C0CE6D0E-E68E-412D-A8B8-D2A21241DB65}" type="presParOf" srcId="{282BBC51-CDBD-4E00-9978-FBC103801398}" destId="{5B9C86B5-22A6-4962-B463-93C2533CCC91}" srcOrd="2" destOrd="0" presId="urn:microsoft.com/office/officeart/2005/8/layout/hierarchy1"/>
    <dgm:cxn modelId="{866B9F3B-4B63-492E-B405-691B1B9825F6}" type="presParOf" srcId="{282BBC51-CDBD-4E00-9978-FBC103801398}" destId="{0D786106-C107-4A26-854B-3EEC4843DBFE}" srcOrd="3" destOrd="0" presId="urn:microsoft.com/office/officeart/2005/8/layout/hierarchy1"/>
    <dgm:cxn modelId="{20F8419D-00D5-47BA-825D-38EADE8C1D62}" type="presParOf" srcId="{0D786106-C107-4A26-854B-3EEC4843DBFE}" destId="{770ACE7D-EB0E-4536-9015-B315B2683D78}" srcOrd="0" destOrd="0" presId="urn:microsoft.com/office/officeart/2005/8/layout/hierarchy1"/>
    <dgm:cxn modelId="{76767FC9-CAE1-47F8-8FFD-6B498D76374D}" type="presParOf" srcId="{770ACE7D-EB0E-4536-9015-B315B2683D78}" destId="{082F2F87-BCDE-47C8-982D-721D90B89938}" srcOrd="0" destOrd="0" presId="urn:microsoft.com/office/officeart/2005/8/layout/hierarchy1"/>
    <dgm:cxn modelId="{652D87A4-1B19-4432-B9FF-6B772567AE56}" type="presParOf" srcId="{770ACE7D-EB0E-4536-9015-B315B2683D78}" destId="{D730E048-3823-4898-8085-E46502B183FE}" srcOrd="1" destOrd="0" presId="urn:microsoft.com/office/officeart/2005/8/layout/hierarchy1"/>
    <dgm:cxn modelId="{33FB6D8A-6C8C-4CBF-BDBA-D2BF51527ED3}" type="presParOf" srcId="{0D786106-C107-4A26-854B-3EEC4843DBFE}" destId="{7B733F0C-9A3E-47EC-892E-5CEE242310CE}" srcOrd="1" destOrd="0" presId="urn:microsoft.com/office/officeart/2005/8/layout/hierarchy1"/>
    <dgm:cxn modelId="{CEE09BA1-2D97-481F-8CC5-90A76EE83AC3}" type="presParOf" srcId="{282BBC51-CDBD-4E00-9978-FBC103801398}" destId="{BBD24270-52BC-4065-A20A-6C3E1EABC86B}" srcOrd="4" destOrd="0" presId="urn:microsoft.com/office/officeart/2005/8/layout/hierarchy1"/>
    <dgm:cxn modelId="{2422DD03-A8A7-45F2-9AF9-4FC25814442A}" type="presParOf" srcId="{282BBC51-CDBD-4E00-9978-FBC103801398}" destId="{B4F4FB14-2D17-4760-B6D6-DCAA0445C54B}" srcOrd="5" destOrd="0" presId="urn:microsoft.com/office/officeart/2005/8/layout/hierarchy1"/>
    <dgm:cxn modelId="{719562DC-CCE0-4022-9B31-232C44FB6EE3}" type="presParOf" srcId="{B4F4FB14-2D17-4760-B6D6-DCAA0445C54B}" destId="{95E0A50E-D46C-4F15-AAF2-170967117615}" srcOrd="0" destOrd="0" presId="urn:microsoft.com/office/officeart/2005/8/layout/hierarchy1"/>
    <dgm:cxn modelId="{EEA35C4F-E6C3-40D9-B671-60A5A2C94994}" type="presParOf" srcId="{95E0A50E-D46C-4F15-AAF2-170967117615}" destId="{FC27AB0D-ECAD-4A70-BBCF-3B5F5B209F2B}" srcOrd="0" destOrd="0" presId="urn:microsoft.com/office/officeart/2005/8/layout/hierarchy1"/>
    <dgm:cxn modelId="{DB89D666-8A39-4DFD-BD1E-0A141B297C4A}" type="presParOf" srcId="{95E0A50E-D46C-4F15-AAF2-170967117615}" destId="{2858BE6B-77FE-4C59-AA64-668FE40520DC}" srcOrd="1" destOrd="0" presId="urn:microsoft.com/office/officeart/2005/8/layout/hierarchy1"/>
    <dgm:cxn modelId="{F544F41C-88B9-4838-A086-DE73ED58C233}" type="presParOf" srcId="{B4F4FB14-2D17-4760-B6D6-DCAA0445C54B}" destId="{C475C65D-3AB2-421E-B3E3-D96CEBA1BFCA}" srcOrd="1" destOrd="0" presId="urn:microsoft.com/office/officeart/2005/8/layout/hierarchy1"/>
    <dgm:cxn modelId="{B328C30D-77A4-471B-9AE8-72C9C9E9C542}" type="presParOf" srcId="{C475C65D-3AB2-421E-B3E3-D96CEBA1BFCA}" destId="{2563B1C8-F32C-4165-88F9-70A3EE0CEF75}" srcOrd="0" destOrd="0" presId="urn:microsoft.com/office/officeart/2005/8/layout/hierarchy1"/>
    <dgm:cxn modelId="{428AE69C-8153-4B30-A724-989CC7AE01EA}" type="presParOf" srcId="{C475C65D-3AB2-421E-B3E3-D96CEBA1BFCA}" destId="{D2E0E938-0705-4F25-9F67-50951ABC9C47}" srcOrd="1" destOrd="0" presId="urn:microsoft.com/office/officeart/2005/8/layout/hierarchy1"/>
    <dgm:cxn modelId="{0C4C674D-1AC0-474A-99EA-6E22BEF45230}" type="presParOf" srcId="{D2E0E938-0705-4F25-9F67-50951ABC9C47}" destId="{4A4272E2-5254-4F1D-A35A-F56FB4572BE4}" srcOrd="0" destOrd="0" presId="urn:microsoft.com/office/officeart/2005/8/layout/hierarchy1"/>
    <dgm:cxn modelId="{44DB8873-1390-4408-B493-FE9CA59BA8C8}" type="presParOf" srcId="{4A4272E2-5254-4F1D-A35A-F56FB4572BE4}" destId="{34E548D9-2D64-4D1F-AACA-7A4B8D1E97E0}" srcOrd="0" destOrd="0" presId="urn:microsoft.com/office/officeart/2005/8/layout/hierarchy1"/>
    <dgm:cxn modelId="{CCA8278C-18D5-449C-9564-6D314F6C9E48}" type="presParOf" srcId="{4A4272E2-5254-4F1D-A35A-F56FB4572BE4}" destId="{E2CACE1F-6E21-4DB6-8270-94B1B886A756}" srcOrd="1" destOrd="0" presId="urn:microsoft.com/office/officeart/2005/8/layout/hierarchy1"/>
    <dgm:cxn modelId="{9D687D09-0ED8-40DC-834F-37E1E97870A2}" type="presParOf" srcId="{D2E0E938-0705-4F25-9F67-50951ABC9C47}" destId="{7DC5705C-2092-47DB-BE98-87C1D9F95D2F}" srcOrd="1" destOrd="0" presId="urn:microsoft.com/office/officeart/2005/8/layout/hierarchy1"/>
    <dgm:cxn modelId="{C41D5BB7-7004-4009-8A85-3ACAFBF16ABA}" type="presParOf" srcId="{7DC5705C-2092-47DB-BE98-87C1D9F95D2F}" destId="{7D2F42C5-E9DC-4C63-940D-BDC4D7277A28}" srcOrd="0" destOrd="0" presId="urn:microsoft.com/office/officeart/2005/8/layout/hierarchy1"/>
    <dgm:cxn modelId="{CEFB9A1E-ACFC-4458-9C5F-068F4B3B8FDC}" type="presParOf" srcId="{7DC5705C-2092-47DB-BE98-87C1D9F95D2F}" destId="{6D5AF9D4-5EB1-431C-B6ED-ECC9D20388D6}" srcOrd="1" destOrd="0" presId="urn:microsoft.com/office/officeart/2005/8/layout/hierarchy1"/>
    <dgm:cxn modelId="{16549A63-FF44-45A6-AA98-DD8C64D3057A}" type="presParOf" srcId="{6D5AF9D4-5EB1-431C-B6ED-ECC9D20388D6}" destId="{1B6B61EF-9BEA-4E20-98E8-8BCDBFB45BE3}" srcOrd="0" destOrd="0" presId="urn:microsoft.com/office/officeart/2005/8/layout/hierarchy1"/>
    <dgm:cxn modelId="{50EDF744-0BC9-43C1-9A3B-B81DF13AB0FA}" type="presParOf" srcId="{1B6B61EF-9BEA-4E20-98E8-8BCDBFB45BE3}" destId="{444410D0-E7EE-4B94-8A30-3E6A7F734777}" srcOrd="0" destOrd="0" presId="urn:microsoft.com/office/officeart/2005/8/layout/hierarchy1"/>
    <dgm:cxn modelId="{94D2F522-DAD7-4119-B981-E577F17D6D0B}" type="presParOf" srcId="{1B6B61EF-9BEA-4E20-98E8-8BCDBFB45BE3}" destId="{3136978F-0588-4212-BC5B-7496797A6EA5}" srcOrd="1" destOrd="0" presId="urn:microsoft.com/office/officeart/2005/8/layout/hierarchy1"/>
    <dgm:cxn modelId="{ED1A1D3A-C726-47F6-97EF-071176E74802}" type="presParOf" srcId="{6D5AF9D4-5EB1-431C-B6ED-ECC9D20388D6}" destId="{FD0A6C0B-9692-4B25-9AD0-EA05D6A7FCA7}" srcOrd="1" destOrd="0" presId="urn:microsoft.com/office/officeart/2005/8/layout/hierarchy1"/>
    <dgm:cxn modelId="{CA4F0692-A289-4E85-930E-667FC4BD3737}" type="presParOf" srcId="{282BBC51-CDBD-4E00-9978-FBC103801398}" destId="{81364AA4-8B99-4EE7-A441-557166D281F7}" srcOrd="6" destOrd="0" presId="urn:microsoft.com/office/officeart/2005/8/layout/hierarchy1"/>
    <dgm:cxn modelId="{49A985C6-2590-4D65-AA0D-51BC2964F8CD}" type="presParOf" srcId="{282BBC51-CDBD-4E00-9978-FBC103801398}" destId="{AF193892-B383-4154-B679-2EA33224A8E6}" srcOrd="7" destOrd="0" presId="urn:microsoft.com/office/officeart/2005/8/layout/hierarchy1"/>
    <dgm:cxn modelId="{029258E9-1022-417C-AC24-BA5C4357276B}" type="presParOf" srcId="{AF193892-B383-4154-B679-2EA33224A8E6}" destId="{06B48192-590B-461D-87CB-EFA714CB6F25}" srcOrd="0" destOrd="0" presId="urn:microsoft.com/office/officeart/2005/8/layout/hierarchy1"/>
    <dgm:cxn modelId="{7C08BDD4-1CD8-4C57-AAD1-4BD7F818F31E}" type="presParOf" srcId="{06B48192-590B-461D-87CB-EFA714CB6F25}" destId="{67A03964-E237-4DB1-BB50-0BB6A4A240D3}" srcOrd="0" destOrd="0" presId="urn:microsoft.com/office/officeart/2005/8/layout/hierarchy1"/>
    <dgm:cxn modelId="{97D0E55A-ABD0-4A3C-8870-D52F1792429A}" type="presParOf" srcId="{06B48192-590B-461D-87CB-EFA714CB6F25}" destId="{D48AC5A5-1BC2-44C2-9348-C912174678AF}" srcOrd="1" destOrd="0" presId="urn:microsoft.com/office/officeart/2005/8/layout/hierarchy1"/>
    <dgm:cxn modelId="{B8155B0F-DD9D-450D-B38B-C676CD95263A}" type="presParOf" srcId="{AF193892-B383-4154-B679-2EA33224A8E6}" destId="{F7F9F7C0-BB11-4543-B936-BC510334B96D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D68F4-AA0C-4B50-8565-37F41622A8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F5D6D89-52A0-42A7-9C0D-9DCE52794A30}">
      <dgm:prSet phldrT="[Text]" custT="1"/>
      <dgm:spPr/>
      <dgm:t>
        <a:bodyPr/>
        <a:lstStyle/>
        <a:p>
          <a:r>
            <a:rPr lang="en-US" sz="2800" dirty="0" smtClean="0"/>
            <a:t>Boiling</a:t>
          </a:r>
          <a:endParaRPr lang="en-US" sz="2800" dirty="0"/>
        </a:p>
      </dgm:t>
    </dgm:pt>
    <dgm:pt modelId="{DA34FB7E-0F67-48DB-B30A-94DC0CE363DD}" type="parTrans" cxnId="{22F26592-353F-4F7D-9493-1F4A5BCD9557}">
      <dgm:prSet/>
      <dgm:spPr/>
      <dgm:t>
        <a:bodyPr/>
        <a:lstStyle/>
        <a:p>
          <a:endParaRPr lang="en-US"/>
        </a:p>
      </dgm:t>
    </dgm:pt>
    <dgm:pt modelId="{4ABE8642-D258-424D-ADAC-DDBA718A72D3}" type="sibTrans" cxnId="{22F26592-353F-4F7D-9493-1F4A5BCD9557}">
      <dgm:prSet/>
      <dgm:spPr/>
      <dgm:t>
        <a:bodyPr/>
        <a:lstStyle/>
        <a:p>
          <a:endParaRPr lang="en-US"/>
        </a:p>
      </dgm:t>
    </dgm:pt>
    <dgm:pt modelId="{67A20108-014E-43EF-8F20-C29D32356238}">
      <dgm:prSet phldrT="[Text]" custT="1"/>
      <dgm:spPr/>
      <dgm:t>
        <a:bodyPr/>
        <a:lstStyle/>
        <a:p>
          <a:r>
            <a:rPr lang="en-US" sz="2800" dirty="0" smtClean="0"/>
            <a:t>Steam</a:t>
          </a:r>
          <a:endParaRPr lang="en-US" sz="2800" dirty="0"/>
        </a:p>
      </dgm:t>
    </dgm:pt>
    <dgm:pt modelId="{4DE7023F-BD2A-4C5F-848D-D3E8D303CC03}" type="parTrans" cxnId="{404DC8F5-B8C4-4912-BE37-9C50DF00DC57}">
      <dgm:prSet/>
      <dgm:spPr/>
      <dgm:t>
        <a:bodyPr/>
        <a:lstStyle/>
        <a:p>
          <a:endParaRPr lang="en-US"/>
        </a:p>
      </dgm:t>
    </dgm:pt>
    <dgm:pt modelId="{8F2AD622-1B8D-4BA6-9C97-8B28B6BED7C2}" type="sibTrans" cxnId="{404DC8F5-B8C4-4912-BE37-9C50DF00DC57}">
      <dgm:prSet/>
      <dgm:spPr/>
      <dgm:t>
        <a:bodyPr/>
        <a:lstStyle/>
        <a:p>
          <a:endParaRPr lang="en-US"/>
        </a:p>
      </dgm:t>
    </dgm:pt>
    <dgm:pt modelId="{8064CEB2-7C8F-4669-A78D-0D530D5241DE}">
      <dgm:prSet phldrT="[Text]" custT="1"/>
      <dgm:spPr/>
      <dgm:t>
        <a:bodyPr/>
        <a:lstStyle/>
        <a:p>
          <a:r>
            <a:rPr lang="en-US" sz="2800" dirty="0" smtClean="0"/>
            <a:t>Condensation</a:t>
          </a:r>
          <a:endParaRPr lang="en-US" sz="2800" dirty="0"/>
        </a:p>
      </dgm:t>
    </dgm:pt>
    <dgm:pt modelId="{AB4856B2-3894-443B-A26A-9B0A662DD885}" type="parTrans" cxnId="{598D1BFB-B906-4820-AD6F-99AC920D5A02}">
      <dgm:prSet/>
      <dgm:spPr/>
      <dgm:t>
        <a:bodyPr/>
        <a:lstStyle/>
        <a:p>
          <a:endParaRPr lang="en-US"/>
        </a:p>
      </dgm:t>
    </dgm:pt>
    <dgm:pt modelId="{5AE505AA-52AF-4B57-88CC-1E8DDCF4FC34}" type="sibTrans" cxnId="{598D1BFB-B906-4820-AD6F-99AC920D5A02}">
      <dgm:prSet/>
      <dgm:spPr/>
      <dgm:t>
        <a:bodyPr/>
        <a:lstStyle/>
        <a:p>
          <a:endParaRPr lang="en-US"/>
        </a:p>
      </dgm:t>
    </dgm:pt>
    <dgm:pt modelId="{B2D9F6FD-C3BA-48E5-AAA0-FEB7CB0A7DDA}" type="pres">
      <dgm:prSet presAssocID="{E74D68F4-AA0C-4B50-8565-37F41622A808}" presName="Name0" presStyleCnt="0">
        <dgm:presLayoutVars>
          <dgm:dir/>
          <dgm:animLvl val="lvl"/>
          <dgm:resizeHandles val="exact"/>
        </dgm:presLayoutVars>
      </dgm:prSet>
      <dgm:spPr/>
    </dgm:pt>
    <dgm:pt modelId="{066E8021-E895-420E-A057-691DFE9BD640}" type="pres">
      <dgm:prSet presAssocID="{EF5D6D89-52A0-42A7-9C0D-9DCE52794A30}" presName="parTxOnly" presStyleLbl="node1" presStyleIdx="0" presStyleCnt="3" custScaleX="193784" custLinFactNeighborX="-189" custLinFactNeighborY="-9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F4521-8558-45D7-BAB5-36E42F6CB097}" type="pres">
      <dgm:prSet presAssocID="{4ABE8642-D258-424D-ADAC-DDBA718A72D3}" presName="parTxOnlySpace" presStyleCnt="0"/>
      <dgm:spPr/>
    </dgm:pt>
    <dgm:pt modelId="{2FD9327F-B211-43B7-BE25-B54373E6FD4E}" type="pres">
      <dgm:prSet presAssocID="{67A20108-014E-43EF-8F20-C29D32356238}" presName="parTxOnly" presStyleLbl="node1" presStyleIdx="1" presStyleCnt="3" custScaleX="210731" custLinFactNeighborX="-60328" custLinFactNeighborY="-83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CB85A-41C8-4CE2-8D72-281108CE527C}" type="pres">
      <dgm:prSet presAssocID="{8F2AD622-1B8D-4BA6-9C97-8B28B6BED7C2}" presName="parTxOnlySpace" presStyleCnt="0"/>
      <dgm:spPr/>
    </dgm:pt>
    <dgm:pt modelId="{1A10F3FB-8FB0-47C1-B1ED-2E4A5F5CB09E}" type="pres">
      <dgm:prSet presAssocID="{8064CEB2-7C8F-4669-A78D-0D530D5241DE}" presName="parTxOnly" presStyleLbl="node1" presStyleIdx="2" presStyleCnt="3" custScaleX="250486" custLinFactX="-2941" custLinFactNeighborX="-100000" custLinFactNeighborY="-4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4DC8F5-B8C4-4912-BE37-9C50DF00DC57}" srcId="{E74D68F4-AA0C-4B50-8565-37F41622A808}" destId="{67A20108-014E-43EF-8F20-C29D32356238}" srcOrd="1" destOrd="0" parTransId="{4DE7023F-BD2A-4C5F-848D-D3E8D303CC03}" sibTransId="{8F2AD622-1B8D-4BA6-9C97-8B28B6BED7C2}"/>
    <dgm:cxn modelId="{598D1BFB-B906-4820-AD6F-99AC920D5A02}" srcId="{E74D68F4-AA0C-4B50-8565-37F41622A808}" destId="{8064CEB2-7C8F-4669-A78D-0D530D5241DE}" srcOrd="2" destOrd="0" parTransId="{AB4856B2-3894-443B-A26A-9B0A662DD885}" sibTransId="{5AE505AA-52AF-4B57-88CC-1E8DDCF4FC34}"/>
    <dgm:cxn modelId="{22F26592-353F-4F7D-9493-1F4A5BCD9557}" srcId="{E74D68F4-AA0C-4B50-8565-37F41622A808}" destId="{EF5D6D89-52A0-42A7-9C0D-9DCE52794A30}" srcOrd="0" destOrd="0" parTransId="{DA34FB7E-0F67-48DB-B30A-94DC0CE363DD}" sibTransId="{4ABE8642-D258-424D-ADAC-DDBA718A72D3}"/>
    <dgm:cxn modelId="{BF408176-E985-462B-B14C-2C7B1E4FA7A2}" type="presOf" srcId="{8064CEB2-7C8F-4669-A78D-0D530D5241DE}" destId="{1A10F3FB-8FB0-47C1-B1ED-2E4A5F5CB09E}" srcOrd="0" destOrd="0" presId="urn:microsoft.com/office/officeart/2005/8/layout/chevron1"/>
    <dgm:cxn modelId="{FC5C2207-02CB-400F-AACD-D1E8D28EA785}" type="presOf" srcId="{E74D68F4-AA0C-4B50-8565-37F41622A808}" destId="{B2D9F6FD-C3BA-48E5-AAA0-FEB7CB0A7DDA}" srcOrd="0" destOrd="0" presId="urn:microsoft.com/office/officeart/2005/8/layout/chevron1"/>
    <dgm:cxn modelId="{E9453DEC-43C9-44BB-B7C7-61693C07FA00}" type="presOf" srcId="{67A20108-014E-43EF-8F20-C29D32356238}" destId="{2FD9327F-B211-43B7-BE25-B54373E6FD4E}" srcOrd="0" destOrd="0" presId="urn:microsoft.com/office/officeart/2005/8/layout/chevron1"/>
    <dgm:cxn modelId="{2A739D77-4159-4FA9-AF5F-F8522E4F3C7A}" type="presOf" srcId="{EF5D6D89-52A0-42A7-9C0D-9DCE52794A30}" destId="{066E8021-E895-420E-A057-691DFE9BD640}" srcOrd="0" destOrd="0" presId="urn:microsoft.com/office/officeart/2005/8/layout/chevron1"/>
    <dgm:cxn modelId="{7F550477-5CB1-484E-8273-2D06C2B81641}" type="presParOf" srcId="{B2D9F6FD-C3BA-48E5-AAA0-FEB7CB0A7DDA}" destId="{066E8021-E895-420E-A057-691DFE9BD640}" srcOrd="0" destOrd="0" presId="urn:microsoft.com/office/officeart/2005/8/layout/chevron1"/>
    <dgm:cxn modelId="{80A3D01E-9C4A-4BB7-BFBF-C66D8EE11CC0}" type="presParOf" srcId="{B2D9F6FD-C3BA-48E5-AAA0-FEB7CB0A7DDA}" destId="{3CCF4521-8558-45D7-BAB5-36E42F6CB097}" srcOrd="1" destOrd="0" presId="urn:microsoft.com/office/officeart/2005/8/layout/chevron1"/>
    <dgm:cxn modelId="{6F731AAC-23F0-4224-9486-9DC5F5704FEE}" type="presParOf" srcId="{B2D9F6FD-C3BA-48E5-AAA0-FEB7CB0A7DDA}" destId="{2FD9327F-B211-43B7-BE25-B54373E6FD4E}" srcOrd="2" destOrd="0" presId="urn:microsoft.com/office/officeart/2005/8/layout/chevron1"/>
    <dgm:cxn modelId="{BFD8F782-85EF-4868-8D7A-1F8B605780D4}" type="presParOf" srcId="{B2D9F6FD-C3BA-48E5-AAA0-FEB7CB0A7DDA}" destId="{2C5CB85A-41C8-4CE2-8D72-281108CE527C}" srcOrd="3" destOrd="0" presId="urn:microsoft.com/office/officeart/2005/8/layout/chevron1"/>
    <dgm:cxn modelId="{2A1AA53F-7CE7-43D0-87E7-EBD28C112981}" type="presParOf" srcId="{B2D9F6FD-C3BA-48E5-AAA0-FEB7CB0A7DDA}" destId="{1A10F3FB-8FB0-47C1-B1ED-2E4A5F5CB09E}" srcOrd="4" destOrd="0" presId="urn:microsoft.com/office/officeart/2005/8/layout/chevr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DA2F9-71C9-44F8-A901-D25CFD8CE7F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9114CE-C5DA-4098-8101-49933FEA1EDB}">
      <dgm:prSet phldrT="[Text]" custT="1"/>
      <dgm:spPr/>
      <dgm:t>
        <a:bodyPr/>
        <a:lstStyle/>
        <a:p>
          <a:r>
            <a:rPr lang="en-US" sz="2400" b="1" dirty="0" smtClean="0"/>
            <a:t>EVALUATION OF COLOURED COSMETICS</a:t>
          </a:r>
          <a:endParaRPr lang="en-US" sz="2400" b="1" dirty="0"/>
        </a:p>
      </dgm:t>
    </dgm:pt>
    <dgm:pt modelId="{E9F1A81B-1027-48C2-8451-C860B7F303A5}" type="parTrans" cxnId="{ED080561-77D1-45F3-ADAE-3CBBA194208E}">
      <dgm:prSet/>
      <dgm:spPr/>
      <dgm:t>
        <a:bodyPr/>
        <a:lstStyle/>
        <a:p>
          <a:endParaRPr lang="en-US"/>
        </a:p>
      </dgm:t>
    </dgm:pt>
    <dgm:pt modelId="{7BBFECB4-3E15-481A-867F-B2249A30B2F6}" type="sibTrans" cxnId="{ED080561-77D1-45F3-ADAE-3CBBA194208E}">
      <dgm:prSet/>
      <dgm:spPr/>
      <dgm:t>
        <a:bodyPr/>
        <a:lstStyle/>
        <a:p>
          <a:endParaRPr lang="en-US"/>
        </a:p>
      </dgm:t>
    </dgm:pt>
    <dgm:pt modelId="{379C6BF5-2FF2-4B0C-B40A-F975A32F5858}">
      <dgm:prSet phldrT="[Text]" custT="1"/>
      <dgm:spPr/>
      <dgm:t>
        <a:bodyPr/>
        <a:lstStyle/>
        <a:p>
          <a:r>
            <a:rPr lang="en-US" sz="2400" b="1" dirty="0" smtClean="0"/>
            <a:t>OIL SOLUBLE PIGMENTS </a:t>
          </a:r>
          <a:endParaRPr lang="en-US" sz="2400" b="1" dirty="0"/>
        </a:p>
      </dgm:t>
    </dgm:pt>
    <dgm:pt modelId="{0872B1B7-F2E6-4F5A-8986-CF67B88794CF}" type="parTrans" cxnId="{925851DD-750E-49A4-8EC1-2DCE6753AA0D}">
      <dgm:prSet/>
      <dgm:spPr/>
      <dgm:t>
        <a:bodyPr/>
        <a:lstStyle/>
        <a:p>
          <a:endParaRPr lang="en-US" sz="2000" b="1" dirty="0"/>
        </a:p>
      </dgm:t>
    </dgm:pt>
    <dgm:pt modelId="{676C1C23-C2AE-4B2D-8278-439D154EA96C}" type="sibTrans" cxnId="{925851DD-750E-49A4-8EC1-2DCE6753AA0D}">
      <dgm:prSet/>
      <dgm:spPr/>
      <dgm:t>
        <a:bodyPr/>
        <a:lstStyle/>
        <a:p>
          <a:endParaRPr lang="en-US"/>
        </a:p>
      </dgm:t>
    </dgm:pt>
    <dgm:pt modelId="{8A974FC8-26A0-4E8A-9D34-73D2DF542687}">
      <dgm:prSet phldrT="[Text]" custT="1"/>
      <dgm:spPr/>
      <dgm:t>
        <a:bodyPr/>
        <a:lstStyle/>
        <a:p>
          <a:r>
            <a:rPr lang="en-US" sz="2400" b="1" dirty="0" smtClean="0"/>
            <a:t>DRY POWDER CONTAINED COLOURS</a:t>
          </a:r>
          <a:endParaRPr lang="en-US" sz="2400" b="1" dirty="0"/>
        </a:p>
      </dgm:t>
    </dgm:pt>
    <dgm:pt modelId="{3291ED90-B22C-46EB-A084-BEE47DB13688}" type="parTrans" cxnId="{930457A8-D78A-403A-BD21-58131DD5FC82}">
      <dgm:prSet/>
      <dgm:spPr/>
      <dgm:t>
        <a:bodyPr/>
        <a:lstStyle/>
        <a:p>
          <a:endParaRPr lang="en-US" sz="2000" b="1" dirty="0"/>
        </a:p>
      </dgm:t>
    </dgm:pt>
    <dgm:pt modelId="{A0A785D3-A4E7-4253-BCD3-D745E5DCD53A}" type="sibTrans" cxnId="{930457A8-D78A-403A-BD21-58131DD5FC82}">
      <dgm:prSet/>
      <dgm:spPr/>
      <dgm:t>
        <a:bodyPr/>
        <a:lstStyle/>
        <a:p>
          <a:endParaRPr lang="en-US"/>
        </a:p>
      </dgm:t>
    </dgm:pt>
    <dgm:pt modelId="{B454279B-2C68-40FF-A324-20F43AA0C56B}">
      <dgm:prSet custT="1"/>
      <dgm:spPr/>
      <dgm:t>
        <a:bodyPr/>
        <a:lstStyle/>
        <a:p>
          <a:r>
            <a:rPr lang="en-US" sz="2400" b="1" dirty="0" smtClean="0"/>
            <a:t>WATER SOLUBLE BASED COLOUR </a:t>
          </a:r>
          <a:endParaRPr lang="en-US" sz="2400" b="1" dirty="0"/>
        </a:p>
      </dgm:t>
    </dgm:pt>
    <dgm:pt modelId="{2945803A-B460-412E-A5B2-EDEE9E457CC4}" type="parTrans" cxnId="{82222F7F-A9B9-4BCD-91DE-0D821EB7E706}">
      <dgm:prSet/>
      <dgm:spPr/>
      <dgm:t>
        <a:bodyPr/>
        <a:lstStyle/>
        <a:p>
          <a:endParaRPr lang="en-US" sz="2000" b="1" dirty="0"/>
        </a:p>
      </dgm:t>
    </dgm:pt>
    <dgm:pt modelId="{22FFEB41-1650-46F8-9C36-2797FAF18160}" type="sibTrans" cxnId="{82222F7F-A9B9-4BCD-91DE-0D821EB7E706}">
      <dgm:prSet/>
      <dgm:spPr/>
      <dgm:t>
        <a:bodyPr/>
        <a:lstStyle/>
        <a:p>
          <a:endParaRPr lang="en-US"/>
        </a:p>
      </dgm:t>
    </dgm:pt>
    <dgm:pt modelId="{0EDB25AE-2DB1-40A6-9879-433DC2470376}">
      <dgm:prSet custT="1"/>
      <dgm:spPr/>
      <dgm:t>
        <a:bodyPr/>
        <a:lstStyle/>
        <a:p>
          <a:r>
            <a:rPr lang="en-US" sz="2400" b="1" dirty="0" smtClean="0"/>
            <a:t>EMULSION BASED MAKE UP PRODUCTS </a:t>
          </a:r>
          <a:endParaRPr lang="en-US" sz="2400" b="1" dirty="0"/>
        </a:p>
      </dgm:t>
    </dgm:pt>
    <dgm:pt modelId="{2B187AC2-56BE-47D8-8BDA-6007AE127B10}" type="parTrans" cxnId="{08B0DCCD-6884-4E27-A847-6D1FDF85617A}">
      <dgm:prSet/>
      <dgm:spPr/>
      <dgm:t>
        <a:bodyPr/>
        <a:lstStyle/>
        <a:p>
          <a:endParaRPr lang="en-US" sz="2000" b="1" dirty="0"/>
        </a:p>
      </dgm:t>
    </dgm:pt>
    <dgm:pt modelId="{29496953-0588-4C7F-846A-D7FB680E1C18}" type="sibTrans" cxnId="{08B0DCCD-6884-4E27-A847-6D1FDF85617A}">
      <dgm:prSet/>
      <dgm:spPr/>
      <dgm:t>
        <a:bodyPr/>
        <a:lstStyle/>
        <a:p>
          <a:endParaRPr lang="en-US"/>
        </a:p>
      </dgm:t>
    </dgm:pt>
    <dgm:pt modelId="{E4DAE2CD-6591-44FD-A8B7-40BA430D2283}" type="pres">
      <dgm:prSet presAssocID="{EC4DA2F9-71C9-44F8-A901-D25CFD8CE7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218ECD-EFBE-41F3-8ED5-4225C9964EAE}" type="pres">
      <dgm:prSet presAssocID="{349114CE-C5DA-4098-8101-49933FEA1EDB}" presName="hierRoot1" presStyleCnt="0"/>
      <dgm:spPr/>
    </dgm:pt>
    <dgm:pt modelId="{AC309F56-0E97-4179-8B11-28D114F00763}" type="pres">
      <dgm:prSet presAssocID="{349114CE-C5DA-4098-8101-49933FEA1EDB}" presName="composite" presStyleCnt="0"/>
      <dgm:spPr/>
    </dgm:pt>
    <dgm:pt modelId="{3987EE43-7E04-456D-BDDF-56F013552029}" type="pres">
      <dgm:prSet presAssocID="{349114CE-C5DA-4098-8101-49933FEA1EDB}" presName="background" presStyleLbl="node0" presStyleIdx="0" presStyleCnt="1"/>
      <dgm:spPr/>
    </dgm:pt>
    <dgm:pt modelId="{C96B7C63-5BB7-4ABC-B552-7DA9728C010D}" type="pres">
      <dgm:prSet presAssocID="{349114CE-C5DA-4098-8101-49933FEA1EDB}" presName="text" presStyleLbl="fgAcc0" presStyleIdx="0" presStyleCnt="1" custScaleX="440737" custScaleY="177570" custLinFactNeighborX="534" custLinFactNeighborY="30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5BF53-4EAC-4CAD-B14F-90CEB80AC782}" type="pres">
      <dgm:prSet presAssocID="{349114CE-C5DA-4098-8101-49933FEA1EDB}" presName="hierChild2" presStyleCnt="0"/>
      <dgm:spPr/>
    </dgm:pt>
    <dgm:pt modelId="{2076FCB4-82A7-4CCB-9A82-E8554F5080FC}" type="pres">
      <dgm:prSet presAssocID="{0872B1B7-F2E6-4F5A-8986-CF67B88794CF}" presName="Name10" presStyleLbl="parChTrans1D2" presStyleIdx="0" presStyleCnt="4" custSzX="4165728" custSzY="502865"/>
      <dgm:spPr/>
      <dgm:t>
        <a:bodyPr/>
        <a:lstStyle/>
        <a:p>
          <a:endParaRPr lang="en-US"/>
        </a:p>
      </dgm:t>
    </dgm:pt>
    <dgm:pt modelId="{679B83B6-90D5-437F-822F-D964772FCE20}" type="pres">
      <dgm:prSet presAssocID="{379C6BF5-2FF2-4B0C-B40A-F975A32F5858}" presName="hierRoot2" presStyleCnt="0"/>
      <dgm:spPr/>
    </dgm:pt>
    <dgm:pt modelId="{4042E6E6-1C34-4E4F-A183-D4F8CF13796A}" type="pres">
      <dgm:prSet presAssocID="{379C6BF5-2FF2-4B0C-B40A-F975A32F5858}" presName="composite2" presStyleCnt="0"/>
      <dgm:spPr/>
    </dgm:pt>
    <dgm:pt modelId="{7677D295-C4F0-4436-BE00-87F74E5AEE2F}" type="pres">
      <dgm:prSet presAssocID="{379C6BF5-2FF2-4B0C-B40A-F975A32F5858}" presName="background2" presStyleLbl="node2" presStyleIdx="0" presStyleCnt="4"/>
      <dgm:spPr/>
    </dgm:pt>
    <dgm:pt modelId="{F214963F-F16A-4441-BA9C-6C33E80C610E}" type="pres">
      <dgm:prSet presAssocID="{379C6BF5-2FF2-4B0C-B40A-F975A32F5858}" presName="text2" presStyleLbl="fgAcc2" presStyleIdx="0" presStyleCnt="4" custScaleX="158854" custScaleY="453395" custLinFactNeighborX="534" custLinFactNeighborY="30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0D2E42-3D6E-48EE-82D7-7AAA6EF1CED8}" type="pres">
      <dgm:prSet presAssocID="{379C6BF5-2FF2-4B0C-B40A-F975A32F5858}" presName="hierChild3" presStyleCnt="0"/>
      <dgm:spPr/>
    </dgm:pt>
    <dgm:pt modelId="{522DDB65-86C6-46D6-B772-0B617EDF15C4}" type="pres">
      <dgm:prSet presAssocID="{3291ED90-B22C-46EB-A084-BEE47DB13688}" presName="Name10" presStyleLbl="parChTrans1D2" presStyleIdx="1" presStyleCnt="4" custSzX="1388576" custSzY="502865"/>
      <dgm:spPr/>
      <dgm:t>
        <a:bodyPr/>
        <a:lstStyle/>
        <a:p>
          <a:endParaRPr lang="en-US"/>
        </a:p>
      </dgm:t>
    </dgm:pt>
    <dgm:pt modelId="{0B4E5D89-3A3C-430D-91E9-E5B8E68F1D62}" type="pres">
      <dgm:prSet presAssocID="{8A974FC8-26A0-4E8A-9D34-73D2DF542687}" presName="hierRoot2" presStyleCnt="0"/>
      <dgm:spPr/>
    </dgm:pt>
    <dgm:pt modelId="{7D8C213E-6E43-4463-9FE2-7DFDF775E713}" type="pres">
      <dgm:prSet presAssocID="{8A974FC8-26A0-4E8A-9D34-73D2DF542687}" presName="composite2" presStyleCnt="0"/>
      <dgm:spPr/>
    </dgm:pt>
    <dgm:pt modelId="{98A772C4-A56F-4A17-B47B-2F95C6B32D3B}" type="pres">
      <dgm:prSet presAssocID="{8A974FC8-26A0-4E8A-9D34-73D2DF542687}" presName="background2" presStyleLbl="node2" presStyleIdx="1" presStyleCnt="4"/>
      <dgm:spPr/>
    </dgm:pt>
    <dgm:pt modelId="{89679519-04C7-4013-A759-0E6113FB8EED}" type="pres">
      <dgm:prSet presAssocID="{8A974FC8-26A0-4E8A-9D34-73D2DF542687}" presName="text2" presStyleLbl="fgAcc2" presStyleIdx="1" presStyleCnt="4" custScaleX="158854" custScaleY="453395" custLinFactNeighborX="534" custLinFactNeighborY="30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57752-1B9C-4A4B-AAE2-D52DC3D9C964}" type="pres">
      <dgm:prSet presAssocID="{8A974FC8-26A0-4E8A-9D34-73D2DF542687}" presName="hierChild3" presStyleCnt="0"/>
      <dgm:spPr/>
    </dgm:pt>
    <dgm:pt modelId="{841405A8-89A8-4A10-B87E-ACF94854D873}" type="pres">
      <dgm:prSet presAssocID="{2945803A-B460-412E-A5B2-EDEE9E457CC4}" presName="Name10" presStyleLbl="parChTrans1D2" presStyleIdx="2" presStyleCnt="4" custSzX="1388576" custSzY="502865"/>
      <dgm:spPr/>
      <dgm:t>
        <a:bodyPr/>
        <a:lstStyle/>
        <a:p>
          <a:endParaRPr lang="en-US"/>
        </a:p>
      </dgm:t>
    </dgm:pt>
    <dgm:pt modelId="{11F7233F-8321-4B2D-8D3E-728A02A5C0F8}" type="pres">
      <dgm:prSet presAssocID="{B454279B-2C68-40FF-A324-20F43AA0C56B}" presName="hierRoot2" presStyleCnt="0"/>
      <dgm:spPr/>
    </dgm:pt>
    <dgm:pt modelId="{0D414054-EC81-43C0-89A1-A5A92041B518}" type="pres">
      <dgm:prSet presAssocID="{B454279B-2C68-40FF-A324-20F43AA0C56B}" presName="composite2" presStyleCnt="0"/>
      <dgm:spPr/>
    </dgm:pt>
    <dgm:pt modelId="{6FB7D297-6949-401D-932C-36A1BE60736F}" type="pres">
      <dgm:prSet presAssocID="{B454279B-2C68-40FF-A324-20F43AA0C56B}" presName="background2" presStyleLbl="node2" presStyleIdx="2" presStyleCnt="4"/>
      <dgm:spPr/>
    </dgm:pt>
    <dgm:pt modelId="{2C2ADC19-FB9D-4662-A115-032C85961C30}" type="pres">
      <dgm:prSet presAssocID="{B454279B-2C68-40FF-A324-20F43AA0C56B}" presName="text2" presStyleLbl="fgAcc2" presStyleIdx="2" presStyleCnt="4" custScaleX="158854" custScaleY="433615" custLinFactNeighborX="534" custLinFactNeighborY="30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CB65A-10B6-466B-9D3B-FF09750F6AF7}" type="pres">
      <dgm:prSet presAssocID="{B454279B-2C68-40FF-A324-20F43AA0C56B}" presName="hierChild3" presStyleCnt="0"/>
      <dgm:spPr/>
    </dgm:pt>
    <dgm:pt modelId="{F8B66451-7077-4050-AAD5-95F4D10965D4}" type="pres">
      <dgm:prSet presAssocID="{2B187AC2-56BE-47D8-8BDA-6007AE127B10}" presName="Name10" presStyleLbl="parChTrans1D2" presStyleIdx="3" presStyleCnt="4" custSzX="4165728" custSzY="502865"/>
      <dgm:spPr/>
      <dgm:t>
        <a:bodyPr/>
        <a:lstStyle/>
        <a:p>
          <a:endParaRPr lang="en-US"/>
        </a:p>
      </dgm:t>
    </dgm:pt>
    <dgm:pt modelId="{C419DC87-637D-4C2F-BF04-94ADBDA5BC81}" type="pres">
      <dgm:prSet presAssocID="{0EDB25AE-2DB1-40A6-9879-433DC2470376}" presName="hierRoot2" presStyleCnt="0"/>
      <dgm:spPr/>
    </dgm:pt>
    <dgm:pt modelId="{BE5E655B-63D7-449B-B4AC-4458D2EA5D7A}" type="pres">
      <dgm:prSet presAssocID="{0EDB25AE-2DB1-40A6-9879-433DC2470376}" presName="composite2" presStyleCnt="0"/>
      <dgm:spPr/>
    </dgm:pt>
    <dgm:pt modelId="{AD76C600-4FB1-4C2B-ADD5-8958DDC97FD1}" type="pres">
      <dgm:prSet presAssocID="{0EDB25AE-2DB1-40A6-9879-433DC2470376}" presName="background2" presStyleLbl="node2" presStyleIdx="3" presStyleCnt="4"/>
      <dgm:spPr/>
    </dgm:pt>
    <dgm:pt modelId="{4A5316C6-EADC-4486-B605-0C138FB911C6}" type="pres">
      <dgm:prSet presAssocID="{0EDB25AE-2DB1-40A6-9879-433DC2470376}" presName="text2" presStyleLbl="fgAcc2" presStyleIdx="3" presStyleCnt="4" custScaleX="158854" custScaleY="442534" custLinFactNeighborX="534" custLinFactNeighborY="30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F18F8C-6A16-4474-A293-94F93697584C}" type="pres">
      <dgm:prSet presAssocID="{0EDB25AE-2DB1-40A6-9879-433DC2470376}" presName="hierChild3" presStyleCnt="0"/>
      <dgm:spPr/>
    </dgm:pt>
  </dgm:ptLst>
  <dgm:cxnLst>
    <dgm:cxn modelId="{08B0DCCD-6884-4E27-A847-6D1FDF85617A}" srcId="{349114CE-C5DA-4098-8101-49933FEA1EDB}" destId="{0EDB25AE-2DB1-40A6-9879-433DC2470376}" srcOrd="3" destOrd="0" parTransId="{2B187AC2-56BE-47D8-8BDA-6007AE127B10}" sibTransId="{29496953-0588-4C7F-846A-D7FB680E1C18}"/>
    <dgm:cxn modelId="{5EDFAC06-AA28-41E7-A983-BA78484D51B2}" type="presOf" srcId="{349114CE-C5DA-4098-8101-49933FEA1EDB}" destId="{C96B7C63-5BB7-4ABC-B552-7DA9728C010D}" srcOrd="0" destOrd="0" presId="urn:microsoft.com/office/officeart/2005/8/layout/hierarchy1"/>
    <dgm:cxn modelId="{55A0EFE4-4C60-443B-A72B-F086651A0230}" type="presOf" srcId="{0872B1B7-F2E6-4F5A-8986-CF67B88794CF}" destId="{2076FCB4-82A7-4CCB-9A82-E8554F5080FC}" srcOrd="0" destOrd="0" presId="urn:microsoft.com/office/officeart/2005/8/layout/hierarchy1"/>
    <dgm:cxn modelId="{D8390BA5-F940-4C70-BA56-2C5A340B4A0D}" type="presOf" srcId="{2945803A-B460-412E-A5B2-EDEE9E457CC4}" destId="{841405A8-89A8-4A10-B87E-ACF94854D873}" srcOrd="0" destOrd="0" presId="urn:microsoft.com/office/officeart/2005/8/layout/hierarchy1"/>
    <dgm:cxn modelId="{ED080561-77D1-45F3-ADAE-3CBBA194208E}" srcId="{EC4DA2F9-71C9-44F8-A901-D25CFD8CE7FA}" destId="{349114CE-C5DA-4098-8101-49933FEA1EDB}" srcOrd="0" destOrd="0" parTransId="{E9F1A81B-1027-48C2-8451-C860B7F303A5}" sibTransId="{7BBFECB4-3E15-481A-867F-B2249A30B2F6}"/>
    <dgm:cxn modelId="{8EEBE0E3-75CD-469E-8CCE-EA106E96D944}" type="presOf" srcId="{3291ED90-B22C-46EB-A084-BEE47DB13688}" destId="{522DDB65-86C6-46D6-B772-0B617EDF15C4}" srcOrd="0" destOrd="0" presId="urn:microsoft.com/office/officeart/2005/8/layout/hierarchy1"/>
    <dgm:cxn modelId="{7AD13E71-6008-4FEA-B336-71A058AE185A}" type="presOf" srcId="{0EDB25AE-2DB1-40A6-9879-433DC2470376}" destId="{4A5316C6-EADC-4486-B605-0C138FB911C6}" srcOrd="0" destOrd="0" presId="urn:microsoft.com/office/officeart/2005/8/layout/hierarchy1"/>
    <dgm:cxn modelId="{3E19ADCA-3A45-40C1-AA04-AAB6F9268BB6}" type="presOf" srcId="{379C6BF5-2FF2-4B0C-B40A-F975A32F5858}" destId="{F214963F-F16A-4441-BA9C-6C33E80C610E}" srcOrd="0" destOrd="0" presId="urn:microsoft.com/office/officeart/2005/8/layout/hierarchy1"/>
    <dgm:cxn modelId="{F5D12DA7-7B88-43B7-92A6-F60F5F042E25}" type="presOf" srcId="{2B187AC2-56BE-47D8-8BDA-6007AE127B10}" destId="{F8B66451-7077-4050-AAD5-95F4D10965D4}" srcOrd="0" destOrd="0" presId="urn:microsoft.com/office/officeart/2005/8/layout/hierarchy1"/>
    <dgm:cxn modelId="{0F83F1D9-D028-47AE-A4A4-9EF13301C0EB}" type="presOf" srcId="{EC4DA2F9-71C9-44F8-A901-D25CFD8CE7FA}" destId="{E4DAE2CD-6591-44FD-A8B7-40BA430D2283}" srcOrd="0" destOrd="0" presId="urn:microsoft.com/office/officeart/2005/8/layout/hierarchy1"/>
    <dgm:cxn modelId="{925851DD-750E-49A4-8EC1-2DCE6753AA0D}" srcId="{349114CE-C5DA-4098-8101-49933FEA1EDB}" destId="{379C6BF5-2FF2-4B0C-B40A-F975A32F5858}" srcOrd="0" destOrd="0" parTransId="{0872B1B7-F2E6-4F5A-8986-CF67B88794CF}" sibTransId="{676C1C23-C2AE-4B2D-8278-439D154EA96C}"/>
    <dgm:cxn modelId="{6C3D6172-6E0F-47B0-BE8A-691AFB224C33}" type="presOf" srcId="{8A974FC8-26A0-4E8A-9D34-73D2DF542687}" destId="{89679519-04C7-4013-A759-0E6113FB8EED}" srcOrd="0" destOrd="0" presId="urn:microsoft.com/office/officeart/2005/8/layout/hierarchy1"/>
    <dgm:cxn modelId="{930457A8-D78A-403A-BD21-58131DD5FC82}" srcId="{349114CE-C5DA-4098-8101-49933FEA1EDB}" destId="{8A974FC8-26A0-4E8A-9D34-73D2DF542687}" srcOrd="1" destOrd="0" parTransId="{3291ED90-B22C-46EB-A084-BEE47DB13688}" sibTransId="{A0A785D3-A4E7-4253-BCD3-D745E5DCD53A}"/>
    <dgm:cxn modelId="{82222F7F-A9B9-4BCD-91DE-0D821EB7E706}" srcId="{349114CE-C5DA-4098-8101-49933FEA1EDB}" destId="{B454279B-2C68-40FF-A324-20F43AA0C56B}" srcOrd="2" destOrd="0" parTransId="{2945803A-B460-412E-A5B2-EDEE9E457CC4}" sibTransId="{22FFEB41-1650-46F8-9C36-2797FAF18160}"/>
    <dgm:cxn modelId="{4729ECE6-CF34-4AC9-B29E-CBAFA57C9980}" type="presOf" srcId="{B454279B-2C68-40FF-A324-20F43AA0C56B}" destId="{2C2ADC19-FB9D-4662-A115-032C85961C30}" srcOrd="0" destOrd="0" presId="urn:microsoft.com/office/officeart/2005/8/layout/hierarchy1"/>
    <dgm:cxn modelId="{8826279F-D195-4718-B805-47E62B7F0151}" type="presParOf" srcId="{E4DAE2CD-6591-44FD-A8B7-40BA430D2283}" destId="{DC218ECD-EFBE-41F3-8ED5-4225C9964EAE}" srcOrd="0" destOrd="0" presId="urn:microsoft.com/office/officeart/2005/8/layout/hierarchy1"/>
    <dgm:cxn modelId="{700C4626-3733-4CC3-9BA5-B2F694BA856D}" type="presParOf" srcId="{DC218ECD-EFBE-41F3-8ED5-4225C9964EAE}" destId="{AC309F56-0E97-4179-8B11-28D114F00763}" srcOrd="0" destOrd="0" presId="urn:microsoft.com/office/officeart/2005/8/layout/hierarchy1"/>
    <dgm:cxn modelId="{FE21F45A-47C9-49D6-B98C-0A0CD4BA0E65}" type="presParOf" srcId="{AC309F56-0E97-4179-8B11-28D114F00763}" destId="{3987EE43-7E04-456D-BDDF-56F013552029}" srcOrd="0" destOrd="0" presId="urn:microsoft.com/office/officeart/2005/8/layout/hierarchy1"/>
    <dgm:cxn modelId="{C4A4874A-CEB0-40F1-90D5-B7D0152C7E4B}" type="presParOf" srcId="{AC309F56-0E97-4179-8B11-28D114F00763}" destId="{C96B7C63-5BB7-4ABC-B552-7DA9728C010D}" srcOrd="1" destOrd="0" presId="urn:microsoft.com/office/officeart/2005/8/layout/hierarchy1"/>
    <dgm:cxn modelId="{1032A8E2-78CE-4A78-A1E3-A55A1254AA8D}" type="presParOf" srcId="{DC218ECD-EFBE-41F3-8ED5-4225C9964EAE}" destId="{5025BF53-4EAC-4CAD-B14F-90CEB80AC782}" srcOrd="1" destOrd="0" presId="urn:microsoft.com/office/officeart/2005/8/layout/hierarchy1"/>
    <dgm:cxn modelId="{E3CEF2FD-7C31-431B-A2C1-296F1BFF86C6}" type="presParOf" srcId="{5025BF53-4EAC-4CAD-B14F-90CEB80AC782}" destId="{2076FCB4-82A7-4CCB-9A82-E8554F5080FC}" srcOrd="0" destOrd="0" presId="urn:microsoft.com/office/officeart/2005/8/layout/hierarchy1"/>
    <dgm:cxn modelId="{622C308F-CDF9-4522-8FAC-26ED213DCDF1}" type="presParOf" srcId="{5025BF53-4EAC-4CAD-B14F-90CEB80AC782}" destId="{679B83B6-90D5-437F-822F-D964772FCE20}" srcOrd="1" destOrd="0" presId="urn:microsoft.com/office/officeart/2005/8/layout/hierarchy1"/>
    <dgm:cxn modelId="{C755A29F-765D-4B3F-B878-1E5AD8295A57}" type="presParOf" srcId="{679B83B6-90D5-437F-822F-D964772FCE20}" destId="{4042E6E6-1C34-4E4F-A183-D4F8CF13796A}" srcOrd="0" destOrd="0" presId="urn:microsoft.com/office/officeart/2005/8/layout/hierarchy1"/>
    <dgm:cxn modelId="{019F9FDB-19C2-465A-8902-1F6EAEAC3847}" type="presParOf" srcId="{4042E6E6-1C34-4E4F-A183-D4F8CF13796A}" destId="{7677D295-C4F0-4436-BE00-87F74E5AEE2F}" srcOrd="0" destOrd="0" presId="urn:microsoft.com/office/officeart/2005/8/layout/hierarchy1"/>
    <dgm:cxn modelId="{72611FEE-2A6F-4E9D-B2E9-01F8341AB518}" type="presParOf" srcId="{4042E6E6-1C34-4E4F-A183-D4F8CF13796A}" destId="{F214963F-F16A-4441-BA9C-6C33E80C610E}" srcOrd="1" destOrd="0" presId="urn:microsoft.com/office/officeart/2005/8/layout/hierarchy1"/>
    <dgm:cxn modelId="{6E358447-8879-4DFC-8527-2323DD73AE96}" type="presParOf" srcId="{679B83B6-90D5-437F-822F-D964772FCE20}" destId="{B80D2E42-3D6E-48EE-82D7-7AAA6EF1CED8}" srcOrd="1" destOrd="0" presId="urn:microsoft.com/office/officeart/2005/8/layout/hierarchy1"/>
    <dgm:cxn modelId="{9CB1D43E-79FE-42F9-8AA8-67AE51D2A245}" type="presParOf" srcId="{5025BF53-4EAC-4CAD-B14F-90CEB80AC782}" destId="{522DDB65-86C6-46D6-B772-0B617EDF15C4}" srcOrd="2" destOrd="0" presId="urn:microsoft.com/office/officeart/2005/8/layout/hierarchy1"/>
    <dgm:cxn modelId="{B9FCD58D-EF00-45A4-B68D-0C23715E8EF7}" type="presParOf" srcId="{5025BF53-4EAC-4CAD-B14F-90CEB80AC782}" destId="{0B4E5D89-3A3C-430D-91E9-E5B8E68F1D62}" srcOrd="3" destOrd="0" presId="urn:microsoft.com/office/officeart/2005/8/layout/hierarchy1"/>
    <dgm:cxn modelId="{76AC87AF-9867-421D-87A6-516701400D21}" type="presParOf" srcId="{0B4E5D89-3A3C-430D-91E9-E5B8E68F1D62}" destId="{7D8C213E-6E43-4463-9FE2-7DFDF775E713}" srcOrd="0" destOrd="0" presId="urn:microsoft.com/office/officeart/2005/8/layout/hierarchy1"/>
    <dgm:cxn modelId="{E2D7DB64-0A87-47DA-92F2-7C9E5419A384}" type="presParOf" srcId="{7D8C213E-6E43-4463-9FE2-7DFDF775E713}" destId="{98A772C4-A56F-4A17-B47B-2F95C6B32D3B}" srcOrd="0" destOrd="0" presId="urn:microsoft.com/office/officeart/2005/8/layout/hierarchy1"/>
    <dgm:cxn modelId="{486797CE-06E6-471B-B50D-D079C8FA6253}" type="presParOf" srcId="{7D8C213E-6E43-4463-9FE2-7DFDF775E713}" destId="{89679519-04C7-4013-A759-0E6113FB8EED}" srcOrd="1" destOrd="0" presId="urn:microsoft.com/office/officeart/2005/8/layout/hierarchy1"/>
    <dgm:cxn modelId="{013AD96F-3977-4437-9A78-8C490CB2428E}" type="presParOf" srcId="{0B4E5D89-3A3C-430D-91E9-E5B8E68F1D62}" destId="{17757752-1B9C-4A4B-AAE2-D52DC3D9C964}" srcOrd="1" destOrd="0" presId="urn:microsoft.com/office/officeart/2005/8/layout/hierarchy1"/>
    <dgm:cxn modelId="{252FACBB-70F0-4DEB-A13B-9EEFFA55586E}" type="presParOf" srcId="{5025BF53-4EAC-4CAD-B14F-90CEB80AC782}" destId="{841405A8-89A8-4A10-B87E-ACF94854D873}" srcOrd="4" destOrd="0" presId="urn:microsoft.com/office/officeart/2005/8/layout/hierarchy1"/>
    <dgm:cxn modelId="{A0D23D5B-9840-4CE7-A133-1B3E2D192FDF}" type="presParOf" srcId="{5025BF53-4EAC-4CAD-B14F-90CEB80AC782}" destId="{11F7233F-8321-4B2D-8D3E-728A02A5C0F8}" srcOrd="5" destOrd="0" presId="urn:microsoft.com/office/officeart/2005/8/layout/hierarchy1"/>
    <dgm:cxn modelId="{521A6915-540D-4088-B9A8-9741F40867C7}" type="presParOf" srcId="{11F7233F-8321-4B2D-8D3E-728A02A5C0F8}" destId="{0D414054-EC81-43C0-89A1-A5A92041B518}" srcOrd="0" destOrd="0" presId="urn:microsoft.com/office/officeart/2005/8/layout/hierarchy1"/>
    <dgm:cxn modelId="{B430E82D-CCA7-4661-BE55-B56E078B0678}" type="presParOf" srcId="{0D414054-EC81-43C0-89A1-A5A92041B518}" destId="{6FB7D297-6949-401D-932C-36A1BE60736F}" srcOrd="0" destOrd="0" presId="urn:microsoft.com/office/officeart/2005/8/layout/hierarchy1"/>
    <dgm:cxn modelId="{B3121220-3BA1-435A-BD09-2BC134612C27}" type="presParOf" srcId="{0D414054-EC81-43C0-89A1-A5A92041B518}" destId="{2C2ADC19-FB9D-4662-A115-032C85961C30}" srcOrd="1" destOrd="0" presId="urn:microsoft.com/office/officeart/2005/8/layout/hierarchy1"/>
    <dgm:cxn modelId="{23C5693E-7913-442B-B724-C2CB0CFC2793}" type="presParOf" srcId="{11F7233F-8321-4B2D-8D3E-728A02A5C0F8}" destId="{084CB65A-10B6-466B-9D3B-FF09750F6AF7}" srcOrd="1" destOrd="0" presId="urn:microsoft.com/office/officeart/2005/8/layout/hierarchy1"/>
    <dgm:cxn modelId="{1F0062F7-9B1C-408C-9E0C-B6D966474CFF}" type="presParOf" srcId="{5025BF53-4EAC-4CAD-B14F-90CEB80AC782}" destId="{F8B66451-7077-4050-AAD5-95F4D10965D4}" srcOrd="6" destOrd="0" presId="urn:microsoft.com/office/officeart/2005/8/layout/hierarchy1"/>
    <dgm:cxn modelId="{3598427A-53C2-4F42-BD03-759E3B028262}" type="presParOf" srcId="{5025BF53-4EAC-4CAD-B14F-90CEB80AC782}" destId="{C419DC87-637D-4C2F-BF04-94ADBDA5BC81}" srcOrd="7" destOrd="0" presId="urn:microsoft.com/office/officeart/2005/8/layout/hierarchy1"/>
    <dgm:cxn modelId="{6F23B933-FD7B-42DF-9C40-076050712CE9}" type="presParOf" srcId="{C419DC87-637D-4C2F-BF04-94ADBDA5BC81}" destId="{BE5E655B-63D7-449B-B4AC-4458D2EA5D7A}" srcOrd="0" destOrd="0" presId="urn:microsoft.com/office/officeart/2005/8/layout/hierarchy1"/>
    <dgm:cxn modelId="{E7F28D69-2A2D-4A85-A06A-3D810E968731}" type="presParOf" srcId="{BE5E655B-63D7-449B-B4AC-4458D2EA5D7A}" destId="{AD76C600-4FB1-4C2B-ADD5-8958DDC97FD1}" srcOrd="0" destOrd="0" presId="urn:microsoft.com/office/officeart/2005/8/layout/hierarchy1"/>
    <dgm:cxn modelId="{5345D4BB-7FF0-46EE-BF99-0B5C65666BAF}" type="presParOf" srcId="{BE5E655B-63D7-449B-B4AC-4458D2EA5D7A}" destId="{4A5316C6-EADC-4486-B605-0C138FB911C6}" srcOrd="1" destOrd="0" presId="urn:microsoft.com/office/officeart/2005/8/layout/hierarchy1"/>
    <dgm:cxn modelId="{D5E4660F-619E-4ADC-B575-4E118137A8C4}" type="presParOf" srcId="{C419DC87-637D-4C2F-BF04-94ADBDA5BC81}" destId="{01F18F8C-6A16-4474-A293-94F93697584C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A3A08-CDEC-42A1-ADB5-4A4AF1537F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10F71A-0139-4710-AE09-D15416A4C23A}">
      <dgm:prSet phldrT="[Text]"/>
      <dgm:spPr/>
      <dgm:t>
        <a:bodyPr/>
        <a:lstStyle/>
        <a:p>
          <a:r>
            <a:rPr lang="en-US" b="1" i="1" dirty="0" smtClean="0"/>
            <a:t>PRESERVATIVES </a:t>
          </a:r>
          <a:endParaRPr lang="en-US" b="1" i="1" dirty="0"/>
        </a:p>
      </dgm:t>
    </dgm:pt>
    <dgm:pt modelId="{B55957FF-A53D-4552-9B2F-D7973098CF22}" type="parTrans" cxnId="{ADC516CB-19C1-4CEE-89E9-482A52BCB2AF}">
      <dgm:prSet/>
      <dgm:spPr/>
      <dgm:t>
        <a:bodyPr/>
        <a:lstStyle/>
        <a:p>
          <a:endParaRPr lang="en-US"/>
        </a:p>
      </dgm:t>
    </dgm:pt>
    <dgm:pt modelId="{A976119B-80D8-4F14-8046-91908773C778}" type="sibTrans" cxnId="{ADC516CB-19C1-4CEE-89E9-482A52BCB2AF}">
      <dgm:prSet/>
      <dgm:spPr/>
      <dgm:t>
        <a:bodyPr/>
        <a:lstStyle/>
        <a:p>
          <a:endParaRPr lang="en-US"/>
        </a:p>
      </dgm:t>
    </dgm:pt>
    <dgm:pt modelId="{B367A8C6-26BD-479B-82FE-799B83950DC0}">
      <dgm:prSet phldrT="[Text]"/>
      <dgm:spPr/>
      <dgm:t>
        <a:bodyPr/>
        <a:lstStyle/>
        <a:p>
          <a:r>
            <a:rPr lang="en-US" b="1" i="1" dirty="0" smtClean="0"/>
            <a:t>ANTIMICROBIAL </a:t>
          </a:r>
          <a:endParaRPr lang="en-US" b="1" i="1" dirty="0"/>
        </a:p>
      </dgm:t>
    </dgm:pt>
    <dgm:pt modelId="{0053F8E1-0C37-4523-9AD5-1C3CA606345D}" type="parTrans" cxnId="{D697A795-453C-4CB4-953A-B636719AFCF4}">
      <dgm:prSet/>
      <dgm:spPr/>
      <dgm:t>
        <a:bodyPr/>
        <a:lstStyle/>
        <a:p>
          <a:endParaRPr lang="en-US" b="1" i="1"/>
        </a:p>
      </dgm:t>
    </dgm:pt>
    <dgm:pt modelId="{E4733288-A949-4296-A467-B9703DCCBE8C}" type="sibTrans" cxnId="{D697A795-453C-4CB4-953A-B636719AFCF4}">
      <dgm:prSet/>
      <dgm:spPr/>
      <dgm:t>
        <a:bodyPr/>
        <a:lstStyle/>
        <a:p>
          <a:endParaRPr lang="en-US"/>
        </a:p>
      </dgm:t>
    </dgm:pt>
    <dgm:pt modelId="{C3543811-DF00-4A78-94B3-85522058D457}">
      <dgm:prSet phldrT="[Text]"/>
      <dgm:spPr/>
      <dgm:t>
        <a:bodyPr/>
        <a:lstStyle/>
        <a:p>
          <a:r>
            <a:rPr lang="en-US" b="1" i="1" dirty="0" smtClean="0"/>
            <a:t>ANTIOXIDANT </a:t>
          </a:r>
          <a:endParaRPr lang="en-US" b="1" i="1" dirty="0"/>
        </a:p>
      </dgm:t>
    </dgm:pt>
    <dgm:pt modelId="{534DA04D-E6FA-4B64-8041-602A2B707D0F}" type="parTrans" cxnId="{2B423605-7777-4928-9B20-A1ADE362AA57}">
      <dgm:prSet/>
      <dgm:spPr/>
      <dgm:t>
        <a:bodyPr/>
        <a:lstStyle/>
        <a:p>
          <a:endParaRPr lang="en-US" b="1" i="1"/>
        </a:p>
      </dgm:t>
    </dgm:pt>
    <dgm:pt modelId="{CFA780AC-B81B-4254-BCA9-2E05D3D213F4}" type="sibTrans" cxnId="{2B423605-7777-4928-9B20-A1ADE362AA57}">
      <dgm:prSet/>
      <dgm:spPr/>
      <dgm:t>
        <a:bodyPr/>
        <a:lstStyle/>
        <a:p>
          <a:endParaRPr lang="en-US"/>
        </a:p>
      </dgm:t>
    </dgm:pt>
    <dgm:pt modelId="{D6BDCBF6-DE6C-43B2-8BB8-979247DDCDBB}" type="pres">
      <dgm:prSet presAssocID="{C03A3A08-CDEC-42A1-ADB5-4A4AF1537F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640840-EB54-4D6E-A566-9185C1B750E3}" type="pres">
      <dgm:prSet presAssocID="{A410F71A-0139-4710-AE09-D15416A4C23A}" presName="hierRoot1" presStyleCnt="0"/>
      <dgm:spPr/>
    </dgm:pt>
    <dgm:pt modelId="{A0BD2E69-69F6-4260-9E2A-853D1A6F9666}" type="pres">
      <dgm:prSet presAssocID="{A410F71A-0139-4710-AE09-D15416A4C23A}" presName="composite" presStyleCnt="0"/>
      <dgm:spPr/>
    </dgm:pt>
    <dgm:pt modelId="{1C8108E1-4C80-4CD0-9962-ED2955B4AC20}" type="pres">
      <dgm:prSet presAssocID="{A410F71A-0139-4710-AE09-D15416A4C23A}" presName="background" presStyleLbl="node0" presStyleIdx="0" presStyleCnt="1"/>
      <dgm:spPr/>
    </dgm:pt>
    <dgm:pt modelId="{0D160F54-0F9E-454C-AA3F-67189F79708E}" type="pres">
      <dgm:prSet presAssocID="{A410F71A-0139-4710-AE09-D15416A4C23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045274-43CA-488A-ACA1-0A47C03988D3}" type="pres">
      <dgm:prSet presAssocID="{A410F71A-0139-4710-AE09-D15416A4C23A}" presName="hierChild2" presStyleCnt="0"/>
      <dgm:spPr/>
    </dgm:pt>
    <dgm:pt modelId="{7A55E31C-505D-4D21-9C5D-27B1E31DD6A2}" type="pres">
      <dgm:prSet presAssocID="{0053F8E1-0C37-4523-9AD5-1C3CA606345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8D5335A-7F48-4590-B823-011E98C2B6F5}" type="pres">
      <dgm:prSet presAssocID="{B367A8C6-26BD-479B-82FE-799B83950DC0}" presName="hierRoot2" presStyleCnt="0"/>
      <dgm:spPr/>
    </dgm:pt>
    <dgm:pt modelId="{90BC4321-347C-4B77-94FC-07FE262DE21E}" type="pres">
      <dgm:prSet presAssocID="{B367A8C6-26BD-479B-82FE-799B83950DC0}" presName="composite2" presStyleCnt="0"/>
      <dgm:spPr/>
    </dgm:pt>
    <dgm:pt modelId="{93D62F2A-D1C1-4C58-B947-F2E5A85FA80C}" type="pres">
      <dgm:prSet presAssocID="{B367A8C6-26BD-479B-82FE-799B83950DC0}" presName="background2" presStyleLbl="node2" presStyleIdx="0" presStyleCnt="2"/>
      <dgm:spPr/>
    </dgm:pt>
    <dgm:pt modelId="{E3141AB8-5A85-40D4-9598-1E9F1FFF236F}" type="pres">
      <dgm:prSet presAssocID="{B367A8C6-26BD-479B-82FE-799B83950DC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65D77-D46B-4FF3-9CFD-4EC25EA12225}" type="pres">
      <dgm:prSet presAssocID="{B367A8C6-26BD-479B-82FE-799B83950DC0}" presName="hierChild3" presStyleCnt="0"/>
      <dgm:spPr/>
    </dgm:pt>
    <dgm:pt modelId="{D34A5706-D52D-45E7-902B-4943143B918A}" type="pres">
      <dgm:prSet presAssocID="{534DA04D-E6FA-4B64-8041-602A2B707D0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F8F3594-4757-4BB8-8E4C-A4A9AFC8BE38}" type="pres">
      <dgm:prSet presAssocID="{C3543811-DF00-4A78-94B3-85522058D457}" presName="hierRoot2" presStyleCnt="0"/>
      <dgm:spPr/>
    </dgm:pt>
    <dgm:pt modelId="{B7AA73FB-2219-451F-BF4E-8A94F91D8AEA}" type="pres">
      <dgm:prSet presAssocID="{C3543811-DF00-4A78-94B3-85522058D457}" presName="composite2" presStyleCnt="0"/>
      <dgm:spPr/>
    </dgm:pt>
    <dgm:pt modelId="{6EDF3609-A330-4600-8D74-9B470B936009}" type="pres">
      <dgm:prSet presAssocID="{C3543811-DF00-4A78-94B3-85522058D457}" presName="background2" presStyleLbl="node2" presStyleIdx="1" presStyleCnt="2"/>
      <dgm:spPr/>
    </dgm:pt>
    <dgm:pt modelId="{34824736-6EEF-4A34-A8BB-E2EFD88FBC73}" type="pres">
      <dgm:prSet presAssocID="{C3543811-DF00-4A78-94B3-85522058D45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90A73-3242-479F-94AA-80599FD9C447}" type="pres">
      <dgm:prSet presAssocID="{C3543811-DF00-4A78-94B3-85522058D457}" presName="hierChild3" presStyleCnt="0"/>
      <dgm:spPr/>
    </dgm:pt>
  </dgm:ptLst>
  <dgm:cxnLst>
    <dgm:cxn modelId="{2B423605-7777-4928-9B20-A1ADE362AA57}" srcId="{A410F71A-0139-4710-AE09-D15416A4C23A}" destId="{C3543811-DF00-4A78-94B3-85522058D457}" srcOrd="1" destOrd="0" parTransId="{534DA04D-E6FA-4B64-8041-602A2B707D0F}" sibTransId="{CFA780AC-B81B-4254-BCA9-2E05D3D213F4}"/>
    <dgm:cxn modelId="{8C495ADF-A6F5-4D52-8319-958282B6CF31}" type="presOf" srcId="{B367A8C6-26BD-479B-82FE-799B83950DC0}" destId="{E3141AB8-5A85-40D4-9598-1E9F1FFF236F}" srcOrd="0" destOrd="0" presId="urn:microsoft.com/office/officeart/2005/8/layout/hierarchy1"/>
    <dgm:cxn modelId="{1FBE13CE-E272-4766-B8D5-4A6A80298BD1}" type="presOf" srcId="{A410F71A-0139-4710-AE09-D15416A4C23A}" destId="{0D160F54-0F9E-454C-AA3F-67189F79708E}" srcOrd="0" destOrd="0" presId="urn:microsoft.com/office/officeart/2005/8/layout/hierarchy1"/>
    <dgm:cxn modelId="{D697A795-453C-4CB4-953A-B636719AFCF4}" srcId="{A410F71A-0139-4710-AE09-D15416A4C23A}" destId="{B367A8C6-26BD-479B-82FE-799B83950DC0}" srcOrd="0" destOrd="0" parTransId="{0053F8E1-0C37-4523-9AD5-1C3CA606345D}" sibTransId="{E4733288-A949-4296-A467-B9703DCCBE8C}"/>
    <dgm:cxn modelId="{ADC516CB-19C1-4CEE-89E9-482A52BCB2AF}" srcId="{C03A3A08-CDEC-42A1-ADB5-4A4AF1537F8B}" destId="{A410F71A-0139-4710-AE09-D15416A4C23A}" srcOrd="0" destOrd="0" parTransId="{B55957FF-A53D-4552-9B2F-D7973098CF22}" sibTransId="{A976119B-80D8-4F14-8046-91908773C778}"/>
    <dgm:cxn modelId="{8586BAB2-8EF8-445F-AFE6-A698A54311A5}" type="presOf" srcId="{534DA04D-E6FA-4B64-8041-602A2B707D0F}" destId="{D34A5706-D52D-45E7-902B-4943143B918A}" srcOrd="0" destOrd="0" presId="urn:microsoft.com/office/officeart/2005/8/layout/hierarchy1"/>
    <dgm:cxn modelId="{C02A6B01-C933-4503-BF5B-9200DD6A8081}" type="presOf" srcId="{0053F8E1-0C37-4523-9AD5-1C3CA606345D}" destId="{7A55E31C-505D-4D21-9C5D-27B1E31DD6A2}" srcOrd="0" destOrd="0" presId="urn:microsoft.com/office/officeart/2005/8/layout/hierarchy1"/>
    <dgm:cxn modelId="{8989145E-0E5A-4680-8B53-0CC6B8C73DE3}" type="presOf" srcId="{C03A3A08-CDEC-42A1-ADB5-4A4AF1537F8B}" destId="{D6BDCBF6-DE6C-43B2-8BB8-979247DDCDBB}" srcOrd="0" destOrd="0" presId="urn:microsoft.com/office/officeart/2005/8/layout/hierarchy1"/>
    <dgm:cxn modelId="{1DF34395-5C61-4AC3-B7A1-37B70CC50D08}" type="presOf" srcId="{C3543811-DF00-4A78-94B3-85522058D457}" destId="{34824736-6EEF-4A34-A8BB-E2EFD88FBC73}" srcOrd="0" destOrd="0" presId="urn:microsoft.com/office/officeart/2005/8/layout/hierarchy1"/>
    <dgm:cxn modelId="{F20F2512-BAC4-48F6-AAFE-A200B9609E2E}" type="presParOf" srcId="{D6BDCBF6-DE6C-43B2-8BB8-979247DDCDBB}" destId="{FC640840-EB54-4D6E-A566-9185C1B750E3}" srcOrd="0" destOrd="0" presId="urn:microsoft.com/office/officeart/2005/8/layout/hierarchy1"/>
    <dgm:cxn modelId="{A70B817E-348B-4E0F-8EE3-EBCECE9546D1}" type="presParOf" srcId="{FC640840-EB54-4D6E-A566-9185C1B750E3}" destId="{A0BD2E69-69F6-4260-9E2A-853D1A6F9666}" srcOrd="0" destOrd="0" presId="urn:microsoft.com/office/officeart/2005/8/layout/hierarchy1"/>
    <dgm:cxn modelId="{A6C85C2D-7C5F-4799-8144-A34AE60F706F}" type="presParOf" srcId="{A0BD2E69-69F6-4260-9E2A-853D1A6F9666}" destId="{1C8108E1-4C80-4CD0-9962-ED2955B4AC20}" srcOrd="0" destOrd="0" presId="urn:microsoft.com/office/officeart/2005/8/layout/hierarchy1"/>
    <dgm:cxn modelId="{9CC715CD-85D7-48A2-9A5B-9CA7CEDEC5EA}" type="presParOf" srcId="{A0BD2E69-69F6-4260-9E2A-853D1A6F9666}" destId="{0D160F54-0F9E-454C-AA3F-67189F79708E}" srcOrd="1" destOrd="0" presId="urn:microsoft.com/office/officeart/2005/8/layout/hierarchy1"/>
    <dgm:cxn modelId="{34CFB6EC-7632-4E6B-9E07-8C69D054D644}" type="presParOf" srcId="{FC640840-EB54-4D6E-A566-9185C1B750E3}" destId="{EE045274-43CA-488A-ACA1-0A47C03988D3}" srcOrd="1" destOrd="0" presId="urn:microsoft.com/office/officeart/2005/8/layout/hierarchy1"/>
    <dgm:cxn modelId="{1A47059E-AD20-4319-9D4A-40D2C35D988D}" type="presParOf" srcId="{EE045274-43CA-488A-ACA1-0A47C03988D3}" destId="{7A55E31C-505D-4D21-9C5D-27B1E31DD6A2}" srcOrd="0" destOrd="0" presId="urn:microsoft.com/office/officeart/2005/8/layout/hierarchy1"/>
    <dgm:cxn modelId="{7579722C-8B65-4AFE-8E8F-D9BC66FE0C41}" type="presParOf" srcId="{EE045274-43CA-488A-ACA1-0A47C03988D3}" destId="{48D5335A-7F48-4590-B823-011E98C2B6F5}" srcOrd="1" destOrd="0" presId="urn:microsoft.com/office/officeart/2005/8/layout/hierarchy1"/>
    <dgm:cxn modelId="{4C8E6581-BD71-4FD5-91AC-214075526373}" type="presParOf" srcId="{48D5335A-7F48-4590-B823-011E98C2B6F5}" destId="{90BC4321-347C-4B77-94FC-07FE262DE21E}" srcOrd="0" destOrd="0" presId="urn:microsoft.com/office/officeart/2005/8/layout/hierarchy1"/>
    <dgm:cxn modelId="{6921811A-EEF4-4A8D-A3CC-53E0BB9FD9D8}" type="presParOf" srcId="{90BC4321-347C-4B77-94FC-07FE262DE21E}" destId="{93D62F2A-D1C1-4C58-B947-F2E5A85FA80C}" srcOrd="0" destOrd="0" presId="urn:microsoft.com/office/officeart/2005/8/layout/hierarchy1"/>
    <dgm:cxn modelId="{EDA16ED2-4ED3-4E5A-BB55-7B8E59E03E46}" type="presParOf" srcId="{90BC4321-347C-4B77-94FC-07FE262DE21E}" destId="{E3141AB8-5A85-40D4-9598-1E9F1FFF236F}" srcOrd="1" destOrd="0" presId="urn:microsoft.com/office/officeart/2005/8/layout/hierarchy1"/>
    <dgm:cxn modelId="{9743ABD9-0FA2-4818-97C7-9CDDD36BD271}" type="presParOf" srcId="{48D5335A-7F48-4590-B823-011E98C2B6F5}" destId="{6CC65D77-D46B-4FF3-9CFD-4EC25EA12225}" srcOrd="1" destOrd="0" presId="urn:microsoft.com/office/officeart/2005/8/layout/hierarchy1"/>
    <dgm:cxn modelId="{EC90A001-A6EC-40B6-8D1D-7E0E33FFBA19}" type="presParOf" srcId="{EE045274-43CA-488A-ACA1-0A47C03988D3}" destId="{D34A5706-D52D-45E7-902B-4943143B918A}" srcOrd="2" destOrd="0" presId="urn:microsoft.com/office/officeart/2005/8/layout/hierarchy1"/>
    <dgm:cxn modelId="{D296BD9A-CE46-4432-BF0A-7ED58EEE61EF}" type="presParOf" srcId="{EE045274-43CA-488A-ACA1-0A47C03988D3}" destId="{1F8F3594-4757-4BB8-8E4C-A4A9AFC8BE38}" srcOrd="3" destOrd="0" presId="urn:microsoft.com/office/officeart/2005/8/layout/hierarchy1"/>
    <dgm:cxn modelId="{79549791-CA8D-4D43-833D-AD17B5467484}" type="presParOf" srcId="{1F8F3594-4757-4BB8-8E4C-A4A9AFC8BE38}" destId="{B7AA73FB-2219-451F-BF4E-8A94F91D8AEA}" srcOrd="0" destOrd="0" presId="urn:microsoft.com/office/officeart/2005/8/layout/hierarchy1"/>
    <dgm:cxn modelId="{80FC48F0-CBDF-4CA3-B564-E93E3D508ECB}" type="presParOf" srcId="{B7AA73FB-2219-451F-BF4E-8A94F91D8AEA}" destId="{6EDF3609-A330-4600-8D74-9B470B936009}" srcOrd="0" destOrd="0" presId="urn:microsoft.com/office/officeart/2005/8/layout/hierarchy1"/>
    <dgm:cxn modelId="{74DE8C9C-66BE-46D5-AD06-62D924F7A60C}" type="presParOf" srcId="{B7AA73FB-2219-451F-BF4E-8A94F91D8AEA}" destId="{34824736-6EEF-4A34-A8BB-E2EFD88FBC73}" srcOrd="1" destOrd="0" presId="urn:microsoft.com/office/officeart/2005/8/layout/hierarchy1"/>
    <dgm:cxn modelId="{B07A0F80-600C-40CF-8546-99E927605F1D}" type="presParOf" srcId="{1F8F3594-4757-4BB8-8E4C-A4A9AFC8BE38}" destId="{E8D90A73-3242-479F-94AA-80599FD9C447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D9A6CC-F5F9-46E3-A037-5D725E01589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C68A8-C8A2-4E00-9F1B-6F0C38ADF1D9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2400" dirty="0" smtClean="0"/>
            <a:t>PRODUCT INNOCULATED BY SPECIFIED MICRO ORGANISM OF KNOWN CONCENTRATION </a:t>
          </a:r>
          <a:r>
            <a:rPr lang="en-US" sz="2400" dirty="0" smtClean="0">
              <a:ln>
                <a:solidFill>
                  <a:srgbClr val="FF0000"/>
                </a:solidFill>
              </a:ln>
            </a:rPr>
            <a:t>( 1X 10</a:t>
          </a:r>
          <a:r>
            <a:rPr lang="en-US" sz="2400" baseline="30000" dirty="0" smtClean="0">
              <a:ln>
                <a:solidFill>
                  <a:srgbClr val="FF0000"/>
                </a:solidFill>
              </a:ln>
            </a:rPr>
            <a:t>8</a:t>
          </a:r>
          <a:r>
            <a:rPr lang="en-US" sz="2400" dirty="0" smtClean="0">
              <a:ln>
                <a:solidFill>
                  <a:srgbClr val="FF0000"/>
                </a:solidFill>
              </a:ln>
            </a:rPr>
            <a:t> PER ML</a:t>
          </a:r>
          <a:endParaRPr lang="en-US" sz="2400" dirty="0">
            <a:ln>
              <a:solidFill>
                <a:srgbClr val="FF0000"/>
              </a:solidFill>
            </a:ln>
          </a:endParaRPr>
        </a:p>
      </dgm:t>
    </dgm:pt>
    <dgm:pt modelId="{835F42F6-9FC7-4A28-AA87-D461C973DDBB}" type="parTrans" cxnId="{3C371658-049E-40EA-8677-8F4D0DBD99C8}">
      <dgm:prSet/>
      <dgm:spPr/>
      <dgm:t>
        <a:bodyPr/>
        <a:lstStyle/>
        <a:p>
          <a:endParaRPr lang="en-US"/>
        </a:p>
      </dgm:t>
    </dgm:pt>
    <dgm:pt modelId="{57A9AA4B-1C8B-408B-AAD0-7E88B28875FF}" type="sibTrans" cxnId="{3C371658-049E-40EA-8677-8F4D0DBD99C8}">
      <dgm:prSet/>
      <dgm:spPr/>
      <dgm:t>
        <a:bodyPr/>
        <a:lstStyle/>
        <a:p>
          <a:endParaRPr lang="en-US"/>
        </a:p>
      </dgm:t>
    </dgm:pt>
    <dgm:pt modelId="{CCD479C9-250D-44EE-898E-433DE472FF81}">
      <dgm:prSet phldrT="[Text]" custT="1"/>
      <dgm:spPr/>
      <dgm:t>
        <a:bodyPr/>
        <a:lstStyle/>
        <a:p>
          <a:r>
            <a:rPr lang="en-US" sz="2400" dirty="0" smtClean="0"/>
            <a:t>BRING THE TOTAL CONCENTRATION TO </a:t>
          </a:r>
          <a:r>
            <a:rPr lang="en-US" sz="2400" dirty="0" smtClean="0">
              <a:ln>
                <a:solidFill>
                  <a:srgbClr val="FF0000"/>
                </a:solidFill>
              </a:ln>
            </a:rPr>
            <a:t>1X10</a:t>
          </a:r>
          <a:r>
            <a:rPr lang="en-US" sz="2400" baseline="30000" dirty="0" smtClean="0">
              <a:ln>
                <a:solidFill>
                  <a:srgbClr val="FF0000"/>
                </a:solidFill>
              </a:ln>
            </a:rPr>
            <a:t>5</a:t>
          </a:r>
          <a:r>
            <a:rPr lang="en-US" sz="2400" dirty="0" smtClean="0">
              <a:ln>
                <a:solidFill>
                  <a:srgbClr val="FF0000"/>
                </a:solidFill>
              </a:ln>
            </a:rPr>
            <a:t> PER ML </a:t>
          </a:r>
          <a:endParaRPr lang="en-US" sz="2400" dirty="0">
            <a:ln>
              <a:solidFill>
                <a:srgbClr val="FF0000"/>
              </a:solidFill>
            </a:ln>
          </a:endParaRPr>
        </a:p>
      </dgm:t>
    </dgm:pt>
    <dgm:pt modelId="{CAED2A8D-33D6-4C9A-9B96-FD7E03E7D0E6}" type="parTrans" cxnId="{1022F47F-C42E-48FD-8CE3-A8333686C6AA}">
      <dgm:prSet/>
      <dgm:spPr/>
      <dgm:t>
        <a:bodyPr/>
        <a:lstStyle/>
        <a:p>
          <a:endParaRPr lang="en-US"/>
        </a:p>
      </dgm:t>
    </dgm:pt>
    <dgm:pt modelId="{7092538B-BD50-4736-830F-0BFE5235A3A8}" type="sibTrans" cxnId="{1022F47F-C42E-48FD-8CE3-A8333686C6AA}">
      <dgm:prSet/>
      <dgm:spPr/>
      <dgm:t>
        <a:bodyPr/>
        <a:lstStyle/>
        <a:p>
          <a:endParaRPr lang="en-US"/>
        </a:p>
      </dgm:t>
    </dgm:pt>
    <dgm:pt modelId="{7A9D6C0E-E2DA-4FA1-A97A-D1E48DF63F5B}">
      <dgm:prSet phldrT="[Text]" custT="1"/>
      <dgm:spPr/>
      <dgm:t>
        <a:bodyPr/>
        <a:lstStyle/>
        <a:p>
          <a:r>
            <a:rPr lang="en-US" sz="2400" dirty="0" smtClean="0"/>
            <a:t>INOCULATED PRODUCT INCUBATED AND BACTERIAL COUNT DETERMINED AT </a:t>
          </a:r>
          <a:r>
            <a:rPr lang="en-US" sz="2400" dirty="0" smtClean="0">
              <a:ln>
                <a:solidFill>
                  <a:srgbClr val="002060"/>
                </a:solidFill>
              </a:ln>
            </a:rPr>
            <a:t>7,14,21 AND 28 DAYS</a:t>
          </a:r>
          <a:endParaRPr lang="en-US" sz="2400" dirty="0">
            <a:ln>
              <a:solidFill>
                <a:srgbClr val="002060"/>
              </a:solidFill>
            </a:ln>
          </a:endParaRPr>
        </a:p>
      </dgm:t>
    </dgm:pt>
    <dgm:pt modelId="{32C4E801-0D7A-4C9A-805D-7CA8FBB4B2C9}" type="parTrans" cxnId="{38F765BB-CCEC-4111-8D81-B20432FCF1B5}">
      <dgm:prSet/>
      <dgm:spPr/>
      <dgm:t>
        <a:bodyPr/>
        <a:lstStyle/>
        <a:p>
          <a:endParaRPr lang="en-US"/>
        </a:p>
      </dgm:t>
    </dgm:pt>
    <dgm:pt modelId="{2FB3BE74-3D8B-433F-A438-370F0DFEA5AB}" type="sibTrans" cxnId="{38F765BB-CCEC-4111-8D81-B20432FCF1B5}">
      <dgm:prSet/>
      <dgm:spPr/>
      <dgm:t>
        <a:bodyPr/>
        <a:lstStyle/>
        <a:p>
          <a:endParaRPr lang="en-US"/>
        </a:p>
      </dgm:t>
    </dgm:pt>
    <dgm:pt modelId="{96CFA729-360C-40D1-8621-D51C998270AD}" type="pres">
      <dgm:prSet presAssocID="{67D9A6CC-F5F9-46E3-A037-5D725E0158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D1A42-DB89-4B68-9449-DEA060F5479A}" type="pres">
      <dgm:prSet presAssocID="{787C68A8-C8A2-4E00-9F1B-6F0C38ADF1D9}" presName="parentLin" presStyleCnt="0"/>
      <dgm:spPr/>
    </dgm:pt>
    <dgm:pt modelId="{BBA72737-5257-4916-BFDC-5109100ACE34}" type="pres">
      <dgm:prSet presAssocID="{787C68A8-C8A2-4E00-9F1B-6F0C38ADF1D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C34E8CB-DF03-4FAF-8938-AC84B3277114}" type="pres">
      <dgm:prSet presAssocID="{787C68A8-C8A2-4E00-9F1B-6F0C38ADF1D9}" presName="parentText" presStyleLbl="node1" presStyleIdx="0" presStyleCnt="3" custScaleX="14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24ABB-BA56-40A0-883E-8A902BA5D725}" type="pres">
      <dgm:prSet presAssocID="{787C68A8-C8A2-4E00-9F1B-6F0C38ADF1D9}" presName="negativeSpace" presStyleCnt="0"/>
      <dgm:spPr/>
    </dgm:pt>
    <dgm:pt modelId="{AB4D6BA9-35A2-4CF5-92F9-C821B967D585}" type="pres">
      <dgm:prSet presAssocID="{787C68A8-C8A2-4E00-9F1B-6F0C38ADF1D9}" presName="childText" presStyleLbl="conFgAcc1" presStyleIdx="0" presStyleCnt="3">
        <dgm:presLayoutVars>
          <dgm:bulletEnabled val="1"/>
        </dgm:presLayoutVars>
      </dgm:prSet>
      <dgm:spPr/>
    </dgm:pt>
    <dgm:pt modelId="{9733653F-6E7D-4167-9733-FA6F645035EC}" type="pres">
      <dgm:prSet presAssocID="{57A9AA4B-1C8B-408B-AAD0-7E88B28875FF}" presName="spaceBetweenRectangles" presStyleCnt="0"/>
      <dgm:spPr/>
    </dgm:pt>
    <dgm:pt modelId="{6877662F-BD2E-4E9E-BF45-4C959E28E044}" type="pres">
      <dgm:prSet presAssocID="{CCD479C9-250D-44EE-898E-433DE472FF81}" presName="parentLin" presStyleCnt="0"/>
      <dgm:spPr/>
    </dgm:pt>
    <dgm:pt modelId="{CB0C0C1C-35BD-4639-AA73-B7A01ADB652F}" type="pres">
      <dgm:prSet presAssocID="{CCD479C9-250D-44EE-898E-433DE472FF8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960708E-691E-48DA-8963-BD1BF10CF3E8}" type="pres">
      <dgm:prSet presAssocID="{CCD479C9-250D-44EE-898E-433DE472FF81}" presName="parentText" presStyleLbl="node1" presStyleIdx="1" presStyleCnt="3" custScaleX="14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D0657-8858-42C5-BAD1-293EF76DF0F4}" type="pres">
      <dgm:prSet presAssocID="{CCD479C9-250D-44EE-898E-433DE472FF81}" presName="negativeSpace" presStyleCnt="0"/>
      <dgm:spPr/>
    </dgm:pt>
    <dgm:pt modelId="{D9AFF054-989F-41B1-B011-85BF09F692D6}" type="pres">
      <dgm:prSet presAssocID="{CCD479C9-250D-44EE-898E-433DE472FF81}" presName="childText" presStyleLbl="conFgAcc1" presStyleIdx="1" presStyleCnt="3">
        <dgm:presLayoutVars>
          <dgm:bulletEnabled val="1"/>
        </dgm:presLayoutVars>
      </dgm:prSet>
      <dgm:spPr/>
    </dgm:pt>
    <dgm:pt modelId="{D17C3F24-34EC-4FEB-BA3D-986F865DAA0A}" type="pres">
      <dgm:prSet presAssocID="{7092538B-BD50-4736-830F-0BFE5235A3A8}" presName="spaceBetweenRectangles" presStyleCnt="0"/>
      <dgm:spPr/>
    </dgm:pt>
    <dgm:pt modelId="{C6832FE7-21F6-4F96-A89C-B0AB3B990C4E}" type="pres">
      <dgm:prSet presAssocID="{7A9D6C0E-E2DA-4FA1-A97A-D1E48DF63F5B}" presName="parentLin" presStyleCnt="0"/>
      <dgm:spPr/>
    </dgm:pt>
    <dgm:pt modelId="{F6E1E84D-037B-4F0E-A657-85EE77E152A6}" type="pres">
      <dgm:prSet presAssocID="{7A9D6C0E-E2DA-4FA1-A97A-D1E48DF63F5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20644E3-1C4A-465F-AD66-FA27FBB61E42}" type="pres">
      <dgm:prSet presAssocID="{7A9D6C0E-E2DA-4FA1-A97A-D1E48DF63F5B}" presName="parentText" presStyleLbl="node1" presStyleIdx="2" presStyleCnt="3" custScaleX="14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C291C-914B-4D5C-BDAC-D69F4294EDDC}" type="pres">
      <dgm:prSet presAssocID="{7A9D6C0E-E2DA-4FA1-A97A-D1E48DF63F5B}" presName="negativeSpace" presStyleCnt="0"/>
      <dgm:spPr/>
    </dgm:pt>
    <dgm:pt modelId="{C0927311-A13F-460F-BDB5-A271D33ED50C}" type="pres">
      <dgm:prSet presAssocID="{7A9D6C0E-E2DA-4FA1-A97A-D1E48DF63F5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2808D6-B2B9-445D-A5F7-85875AB1067F}" type="presOf" srcId="{787C68A8-C8A2-4E00-9F1B-6F0C38ADF1D9}" destId="{0C34E8CB-DF03-4FAF-8938-AC84B3277114}" srcOrd="1" destOrd="0" presId="urn:microsoft.com/office/officeart/2005/8/layout/list1"/>
    <dgm:cxn modelId="{3C371658-049E-40EA-8677-8F4D0DBD99C8}" srcId="{67D9A6CC-F5F9-46E3-A037-5D725E015898}" destId="{787C68A8-C8A2-4E00-9F1B-6F0C38ADF1D9}" srcOrd="0" destOrd="0" parTransId="{835F42F6-9FC7-4A28-AA87-D461C973DDBB}" sibTransId="{57A9AA4B-1C8B-408B-AAD0-7E88B28875FF}"/>
    <dgm:cxn modelId="{132603DB-AD6E-4949-84A3-2B44C24317C6}" type="presOf" srcId="{CCD479C9-250D-44EE-898E-433DE472FF81}" destId="{CB0C0C1C-35BD-4639-AA73-B7A01ADB652F}" srcOrd="0" destOrd="0" presId="urn:microsoft.com/office/officeart/2005/8/layout/list1"/>
    <dgm:cxn modelId="{9A0BC131-9D23-48C4-811F-641BE3A6C608}" type="presOf" srcId="{CCD479C9-250D-44EE-898E-433DE472FF81}" destId="{0960708E-691E-48DA-8963-BD1BF10CF3E8}" srcOrd="1" destOrd="0" presId="urn:microsoft.com/office/officeart/2005/8/layout/list1"/>
    <dgm:cxn modelId="{BBFA998A-8B9B-413A-BA4B-442D3F2FB473}" type="presOf" srcId="{67D9A6CC-F5F9-46E3-A037-5D725E015898}" destId="{96CFA729-360C-40D1-8621-D51C998270AD}" srcOrd="0" destOrd="0" presId="urn:microsoft.com/office/officeart/2005/8/layout/list1"/>
    <dgm:cxn modelId="{38F765BB-CCEC-4111-8D81-B20432FCF1B5}" srcId="{67D9A6CC-F5F9-46E3-A037-5D725E015898}" destId="{7A9D6C0E-E2DA-4FA1-A97A-D1E48DF63F5B}" srcOrd="2" destOrd="0" parTransId="{32C4E801-0D7A-4C9A-805D-7CA8FBB4B2C9}" sibTransId="{2FB3BE74-3D8B-433F-A438-370F0DFEA5AB}"/>
    <dgm:cxn modelId="{B6DE6A5E-EC13-4C8E-9C09-B2DF3DDA34D6}" type="presOf" srcId="{7A9D6C0E-E2DA-4FA1-A97A-D1E48DF63F5B}" destId="{F6E1E84D-037B-4F0E-A657-85EE77E152A6}" srcOrd="0" destOrd="0" presId="urn:microsoft.com/office/officeart/2005/8/layout/list1"/>
    <dgm:cxn modelId="{50BD582E-C47C-477C-9034-A20D73E767A2}" type="presOf" srcId="{787C68A8-C8A2-4E00-9F1B-6F0C38ADF1D9}" destId="{BBA72737-5257-4916-BFDC-5109100ACE34}" srcOrd="0" destOrd="0" presId="urn:microsoft.com/office/officeart/2005/8/layout/list1"/>
    <dgm:cxn modelId="{1022F47F-C42E-48FD-8CE3-A8333686C6AA}" srcId="{67D9A6CC-F5F9-46E3-A037-5D725E015898}" destId="{CCD479C9-250D-44EE-898E-433DE472FF81}" srcOrd="1" destOrd="0" parTransId="{CAED2A8D-33D6-4C9A-9B96-FD7E03E7D0E6}" sibTransId="{7092538B-BD50-4736-830F-0BFE5235A3A8}"/>
    <dgm:cxn modelId="{8DAA0FE6-A664-4AEF-9294-971CC81858C4}" type="presOf" srcId="{7A9D6C0E-E2DA-4FA1-A97A-D1E48DF63F5B}" destId="{520644E3-1C4A-465F-AD66-FA27FBB61E42}" srcOrd="1" destOrd="0" presId="urn:microsoft.com/office/officeart/2005/8/layout/list1"/>
    <dgm:cxn modelId="{B03D294B-987A-4B17-A8B5-DD5AE15905D7}" type="presParOf" srcId="{96CFA729-360C-40D1-8621-D51C998270AD}" destId="{6F2D1A42-DB89-4B68-9449-DEA060F5479A}" srcOrd="0" destOrd="0" presId="urn:microsoft.com/office/officeart/2005/8/layout/list1"/>
    <dgm:cxn modelId="{991AB149-A846-496D-925B-E06A99DE9A5A}" type="presParOf" srcId="{6F2D1A42-DB89-4B68-9449-DEA060F5479A}" destId="{BBA72737-5257-4916-BFDC-5109100ACE34}" srcOrd="0" destOrd="0" presId="urn:microsoft.com/office/officeart/2005/8/layout/list1"/>
    <dgm:cxn modelId="{61188C11-E3C1-43D2-9339-FFD9AB7CF15E}" type="presParOf" srcId="{6F2D1A42-DB89-4B68-9449-DEA060F5479A}" destId="{0C34E8CB-DF03-4FAF-8938-AC84B3277114}" srcOrd="1" destOrd="0" presId="urn:microsoft.com/office/officeart/2005/8/layout/list1"/>
    <dgm:cxn modelId="{C8434AFB-E131-4ED9-A380-86EE8BE194B7}" type="presParOf" srcId="{96CFA729-360C-40D1-8621-D51C998270AD}" destId="{6BF24ABB-BA56-40A0-883E-8A902BA5D725}" srcOrd="1" destOrd="0" presId="urn:microsoft.com/office/officeart/2005/8/layout/list1"/>
    <dgm:cxn modelId="{6C7934FD-CAB6-4A84-8227-5B3D5D8D0302}" type="presParOf" srcId="{96CFA729-360C-40D1-8621-D51C998270AD}" destId="{AB4D6BA9-35A2-4CF5-92F9-C821B967D585}" srcOrd="2" destOrd="0" presId="urn:microsoft.com/office/officeart/2005/8/layout/list1"/>
    <dgm:cxn modelId="{56916AE3-5399-4BAD-9BA6-16BA6BBD05E7}" type="presParOf" srcId="{96CFA729-360C-40D1-8621-D51C998270AD}" destId="{9733653F-6E7D-4167-9733-FA6F645035EC}" srcOrd="3" destOrd="0" presId="urn:microsoft.com/office/officeart/2005/8/layout/list1"/>
    <dgm:cxn modelId="{1EABC3E1-12F0-4DBF-8DE0-D49B8D75572F}" type="presParOf" srcId="{96CFA729-360C-40D1-8621-D51C998270AD}" destId="{6877662F-BD2E-4E9E-BF45-4C959E28E044}" srcOrd="4" destOrd="0" presId="urn:microsoft.com/office/officeart/2005/8/layout/list1"/>
    <dgm:cxn modelId="{1A24E84B-767A-484A-B9CE-C1979309F8C8}" type="presParOf" srcId="{6877662F-BD2E-4E9E-BF45-4C959E28E044}" destId="{CB0C0C1C-35BD-4639-AA73-B7A01ADB652F}" srcOrd="0" destOrd="0" presId="urn:microsoft.com/office/officeart/2005/8/layout/list1"/>
    <dgm:cxn modelId="{D974C04B-D75D-4E1A-8148-5EC05AD16F0F}" type="presParOf" srcId="{6877662F-BD2E-4E9E-BF45-4C959E28E044}" destId="{0960708E-691E-48DA-8963-BD1BF10CF3E8}" srcOrd="1" destOrd="0" presId="urn:microsoft.com/office/officeart/2005/8/layout/list1"/>
    <dgm:cxn modelId="{12FFA0C3-D8A1-47E0-AFB7-2F5BAEBCD6DF}" type="presParOf" srcId="{96CFA729-360C-40D1-8621-D51C998270AD}" destId="{AC6D0657-8858-42C5-BAD1-293EF76DF0F4}" srcOrd="5" destOrd="0" presId="urn:microsoft.com/office/officeart/2005/8/layout/list1"/>
    <dgm:cxn modelId="{D7723F58-8AF2-4677-937B-42A5EB48DB19}" type="presParOf" srcId="{96CFA729-360C-40D1-8621-D51C998270AD}" destId="{D9AFF054-989F-41B1-B011-85BF09F692D6}" srcOrd="6" destOrd="0" presId="urn:microsoft.com/office/officeart/2005/8/layout/list1"/>
    <dgm:cxn modelId="{1DBEA038-6536-4B38-BB57-0C83B8DE7B5D}" type="presParOf" srcId="{96CFA729-360C-40D1-8621-D51C998270AD}" destId="{D17C3F24-34EC-4FEB-BA3D-986F865DAA0A}" srcOrd="7" destOrd="0" presId="urn:microsoft.com/office/officeart/2005/8/layout/list1"/>
    <dgm:cxn modelId="{FC5FCA9A-91BC-4F46-8342-EE96DB71C697}" type="presParOf" srcId="{96CFA729-360C-40D1-8621-D51C998270AD}" destId="{C6832FE7-21F6-4F96-A89C-B0AB3B990C4E}" srcOrd="8" destOrd="0" presId="urn:microsoft.com/office/officeart/2005/8/layout/list1"/>
    <dgm:cxn modelId="{9938F841-A579-4141-AAD7-EC11267E0ED1}" type="presParOf" srcId="{C6832FE7-21F6-4F96-A89C-B0AB3B990C4E}" destId="{F6E1E84D-037B-4F0E-A657-85EE77E152A6}" srcOrd="0" destOrd="0" presId="urn:microsoft.com/office/officeart/2005/8/layout/list1"/>
    <dgm:cxn modelId="{0CE0C795-5F51-4F88-82B6-495A0A080B48}" type="presParOf" srcId="{C6832FE7-21F6-4F96-A89C-B0AB3B990C4E}" destId="{520644E3-1C4A-465F-AD66-FA27FBB61E42}" srcOrd="1" destOrd="0" presId="urn:microsoft.com/office/officeart/2005/8/layout/list1"/>
    <dgm:cxn modelId="{3FD9CA23-6ED2-4E30-AAC3-5127141F31DD}" type="presParOf" srcId="{96CFA729-360C-40D1-8621-D51C998270AD}" destId="{515C291C-914B-4D5C-BDAC-D69F4294EDDC}" srcOrd="9" destOrd="0" presId="urn:microsoft.com/office/officeart/2005/8/layout/list1"/>
    <dgm:cxn modelId="{EDA59227-9F3D-41FB-A763-A695BB8762E8}" type="presParOf" srcId="{96CFA729-360C-40D1-8621-D51C998270AD}" destId="{C0927311-A13F-460F-BDB5-A271D33ED50C}" srcOrd="10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AB34B0-2DD4-4263-A312-8A6F036D6335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86B885-6EE7-48A1-870F-2E626173F5B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ln>
                <a:solidFill>
                  <a:schemeClr val="tx1"/>
                </a:solidFill>
              </a:ln>
            </a:rPr>
            <a:t>PHENOLIC TYPE</a:t>
          </a:r>
          <a:endParaRPr lang="en-US" dirty="0">
            <a:ln>
              <a:solidFill>
                <a:schemeClr val="tx1"/>
              </a:solidFill>
            </a:ln>
          </a:endParaRPr>
        </a:p>
      </dgm:t>
    </dgm:pt>
    <dgm:pt modelId="{CF582D6F-34D4-4D7D-B058-7A1692B8E564}" type="parTrans" cxnId="{3EF6E290-1495-40B9-B3AD-517EA08D918C}">
      <dgm:prSet/>
      <dgm:spPr/>
      <dgm:t>
        <a:bodyPr/>
        <a:lstStyle/>
        <a:p>
          <a:endParaRPr lang="en-US"/>
        </a:p>
      </dgm:t>
    </dgm:pt>
    <dgm:pt modelId="{3A757402-E140-43F8-9BA7-871D2A75D3ED}" type="sibTrans" cxnId="{3EF6E290-1495-40B9-B3AD-517EA08D918C}">
      <dgm:prSet/>
      <dgm:spPr/>
      <dgm:t>
        <a:bodyPr/>
        <a:lstStyle/>
        <a:p>
          <a:endParaRPr lang="en-US"/>
        </a:p>
      </dgm:t>
    </dgm:pt>
    <dgm:pt modelId="{72BFEAD7-AB37-4D48-B566-BB51167C9F98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n>
                <a:solidFill>
                  <a:schemeClr val="tx1"/>
                </a:solidFill>
              </a:ln>
            </a:rPr>
            <a:t>GALLIC ACID</a:t>
          </a:r>
          <a:endParaRPr lang="en-US" sz="1800" dirty="0">
            <a:ln>
              <a:solidFill>
                <a:schemeClr val="tx1"/>
              </a:solidFill>
            </a:ln>
          </a:endParaRPr>
        </a:p>
      </dgm:t>
    </dgm:pt>
    <dgm:pt modelId="{4F71C7C2-0889-44C8-BD1C-815BBD6DCA0A}" type="parTrans" cxnId="{4A49C14D-7040-437E-84A1-EA3B0FD9A047}">
      <dgm:prSet/>
      <dgm:spPr/>
      <dgm:t>
        <a:bodyPr/>
        <a:lstStyle/>
        <a:p>
          <a:endParaRPr lang="en-US"/>
        </a:p>
      </dgm:t>
    </dgm:pt>
    <dgm:pt modelId="{749F16C7-9F63-47F1-BE34-5607A6CA2994}" type="sibTrans" cxnId="{4A49C14D-7040-437E-84A1-EA3B0FD9A047}">
      <dgm:prSet/>
      <dgm:spPr/>
      <dgm:t>
        <a:bodyPr/>
        <a:lstStyle/>
        <a:p>
          <a:endParaRPr lang="en-US"/>
        </a:p>
      </dgm:t>
    </dgm:pt>
    <dgm:pt modelId="{0942C689-3721-4FE1-8EF8-671A2D32F3B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ln>
                <a:solidFill>
                  <a:schemeClr val="tx1"/>
                </a:solidFill>
              </a:ln>
            </a:rPr>
            <a:t>QUINONE TYPE</a:t>
          </a:r>
          <a:endParaRPr lang="en-US" dirty="0">
            <a:ln>
              <a:solidFill>
                <a:schemeClr val="tx1"/>
              </a:solidFill>
            </a:ln>
          </a:endParaRPr>
        </a:p>
      </dgm:t>
    </dgm:pt>
    <dgm:pt modelId="{550D75F5-AC5D-4693-8708-7A1C2B9DF4A7}" type="parTrans" cxnId="{A2923D17-C36A-4371-A2A7-43213784BC5B}">
      <dgm:prSet/>
      <dgm:spPr/>
      <dgm:t>
        <a:bodyPr/>
        <a:lstStyle/>
        <a:p>
          <a:endParaRPr lang="en-US"/>
        </a:p>
      </dgm:t>
    </dgm:pt>
    <dgm:pt modelId="{8BFC7CAD-2929-4E88-8996-ABBB34E08F15}" type="sibTrans" cxnId="{A2923D17-C36A-4371-A2A7-43213784BC5B}">
      <dgm:prSet/>
      <dgm:spPr/>
      <dgm:t>
        <a:bodyPr/>
        <a:lstStyle/>
        <a:p>
          <a:endParaRPr lang="en-US"/>
        </a:p>
      </dgm:t>
    </dgm:pt>
    <dgm:pt modelId="{ED5B571A-B374-4D4D-9BFF-5EC5C51E4FFC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ln>
                <a:solidFill>
                  <a:schemeClr val="tx1"/>
                </a:solidFill>
              </a:ln>
            </a:rPr>
            <a:t>TOCOPHEROLS</a:t>
          </a:r>
          <a:endParaRPr lang="en-US" sz="1600" dirty="0">
            <a:ln>
              <a:solidFill>
                <a:schemeClr val="tx1"/>
              </a:solidFill>
            </a:ln>
          </a:endParaRPr>
        </a:p>
      </dgm:t>
    </dgm:pt>
    <dgm:pt modelId="{76230109-5EF9-4378-8A45-F88880FB1293}" type="parTrans" cxnId="{9B24983F-FF8E-4AFA-8CDA-E0AEF9EE34F5}">
      <dgm:prSet/>
      <dgm:spPr/>
      <dgm:t>
        <a:bodyPr/>
        <a:lstStyle/>
        <a:p>
          <a:endParaRPr lang="en-US"/>
        </a:p>
      </dgm:t>
    </dgm:pt>
    <dgm:pt modelId="{B55DAD89-615E-47D6-A659-880C94C1A810}" type="sibTrans" cxnId="{9B24983F-FF8E-4AFA-8CDA-E0AEF9EE34F5}">
      <dgm:prSet/>
      <dgm:spPr/>
      <dgm:t>
        <a:bodyPr/>
        <a:lstStyle/>
        <a:p>
          <a:endParaRPr lang="en-US"/>
        </a:p>
      </dgm:t>
    </dgm:pt>
    <dgm:pt modelId="{D8C9AC03-0A43-4224-9085-70A9E08BCF3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n>
                <a:solidFill>
                  <a:schemeClr val="tx1"/>
                </a:solidFill>
              </a:ln>
            </a:rPr>
            <a:t>METHYL GALLATE</a:t>
          </a:r>
          <a:endParaRPr lang="en-US" sz="1800" dirty="0">
            <a:ln>
              <a:solidFill>
                <a:schemeClr val="tx1"/>
              </a:solidFill>
            </a:ln>
          </a:endParaRPr>
        </a:p>
      </dgm:t>
    </dgm:pt>
    <dgm:pt modelId="{68A1D04F-30FE-41E4-9391-90297E4D3336}" type="parTrans" cxnId="{20D816B9-6776-43EA-949A-EB5678FEAC8D}">
      <dgm:prSet/>
      <dgm:spPr/>
      <dgm:t>
        <a:bodyPr/>
        <a:lstStyle/>
        <a:p>
          <a:endParaRPr lang="en-US"/>
        </a:p>
      </dgm:t>
    </dgm:pt>
    <dgm:pt modelId="{F1B5860B-ED8B-4C8E-BEF2-23649C591CD9}" type="sibTrans" cxnId="{20D816B9-6776-43EA-949A-EB5678FEAC8D}">
      <dgm:prSet/>
      <dgm:spPr/>
      <dgm:t>
        <a:bodyPr/>
        <a:lstStyle/>
        <a:p>
          <a:endParaRPr lang="en-US"/>
        </a:p>
      </dgm:t>
    </dgm:pt>
    <dgm:pt modelId="{C9C54C45-5ABF-47D3-A9F1-1B7FFE1B8F3D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n>
                <a:solidFill>
                  <a:schemeClr val="tx1"/>
                </a:solidFill>
              </a:ln>
            </a:rPr>
            <a:t>BUTYL p- HYDROXY BENZOATE</a:t>
          </a:r>
          <a:endParaRPr lang="en-US" sz="1800" dirty="0">
            <a:ln>
              <a:solidFill>
                <a:schemeClr val="tx1"/>
              </a:solidFill>
            </a:ln>
          </a:endParaRPr>
        </a:p>
      </dgm:t>
    </dgm:pt>
    <dgm:pt modelId="{DA64A419-4C3F-4AD1-B8C9-644AF066051F}" type="parTrans" cxnId="{72691002-54F7-4842-83A6-EC74DAAD0B7F}">
      <dgm:prSet/>
      <dgm:spPr/>
      <dgm:t>
        <a:bodyPr/>
        <a:lstStyle/>
        <a:p>
          <a:endParaRPr lang="en-US"/>
        </a:p>
      </dgm:t>
    </dgm:pt>
    <dgm:pt modelId="{0DFC6801-5346-4826-A67E-868AFB0F9C45}" type="sibTrans" cxnId="{72691002-54F7-4842-83A6-EC74DAAD0B7F}">
      <dgm:prSet/>
      <dgm:spPr/>
      <dgm:t>
        <a:bodyPr/>
        <a:lstStyle/>
        <a:p>
          <a:endParaRPr lang="en-US"/>
        </a:p>
      </dgm:t>
    </dgm:pt>
    <dgm:pt modelId="{9140BA5B-8138-4159-A24D-F52AD8C57CE7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ln>
                <a:solidFill>
                  <a:schemeClr val="tx1"/>
                </a:solidFill>
              </a:ln>
            </a:rPr>
            <a:t>HYDROXY CHROMANS</a:t>
          </a:r>
          <a:endParaRPr lang="en-US" sz="1600" dirty="0">
            <a:ln>
              <a:solidFill>
                <a:schemeClr val="tx1"/>
              </a:solidFill>
            </a:ln>
          </a:endParaRPr>
        </a:p>
      </dgm:t>
    </dgm:pt>
    <dgm:pt modelId="{933E609C-D2CD-4B50-B75C-66E64362050B}" type="parTrans" cxnId="{30989E41-96F3-413F-8168-6C127B0AFBAF}">
      <dgm:prSet/>
      <dgm:spPr/>
      <dgm:t>
        <a:bodyPr/>
        <a:lstStyle/>
        <a:p>
          <a:endParaRPr lang="en-US"/>
        </a:p>
      </dgm:t>
    </dgm:pt>
    <dgm:pt modelId="{3AB12E06-2BE6-4940-9CF8-2D74FFAAEE2B}" type="sibTrans" cxnId="{30989E41-96F3-413F-8168-6C127B0AFBAF}">
      <dgm:prSet/>
      <dgm:spPr/>
      <dgm:t>
        <a:bodyPr/>
        <a:lstStyle/>
        <a:p>
          <a:endParaRPr lang="en-US"/>
        </a:p>
      </dgm:t>
    </dgm:pt>
    <dgm:pt modelId="{1DAA9753-9F58-4C9A-AB06-72CAD41C69E2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ln>
                <a:solidFill>
                  <a:schemeClr val="tx1"/>
                </a:solidFill>
              </a:ln>
            </a:rPr>
            <a:t>HYDROXY COUMARONES</a:t>
          </a:r>
          <a:endParaRPr lang="en-US" sz="1600" dirty="0">
            <a:ln>
              <a:solidFill>
                <a:schemeClr val="tx1"/>
              </a:solidFill>
            </a:ln>
          </a:endParaRPr>
        </a:p>
      </dgm:t>
    </dgm:pt>
    <dgm:pt modelId="{831D1146-7C92-4595-9EF7-1594605B0B5D}" type="parTrans" cxnId="{272D2B74-0945-425A-8BD2-34509208C71E}">
      <dgm:prSet/>
      <dgm:spPr/>
      <dgm:t>
        <a:bodyPr/>
        <a:lstStyle/>
        <a:p>
          <a:endParaRPr lang="en-US"/>
        </a:p>
      </dgm:t>
    </dgm:pt>
    <dgm:pt modelId="{D39EA7F2-FD53-46AF-A4CB-9E4632D1EE61}" type="sibTrans" cxnId="{272D2B74-0945-425A-8BD2-34509208C71E}">
      <dgm:prSet/>
      <dgm:spPr/>
      <dgm:t>
        <a:bodyPr/>
        <a:lstStyle/>
        <a:p>
          <a:endParaRPr lang="en-US"/>
        </a:p>
      </dgm:t>
    </dgm:pt>
    <dgm:pt modelId="{C056009A-5835-4E44-BFE6-67EF97691C46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600" dirty="0">
            <a:ln>
              <a:solidFill>
                <a:schemeClr val="tx1"/>
              </a:solidFill>
            </a:ln>
          </a:endParaRPr>
        </a:p>
      </dgm:t>
    </dgm:pt>
    <dgm:pt modelId="{E09D98FF-3BB0-45D1-8CBC-5E7B5B15BFE7}" type="parTrans" cxnId="{5549C9CE-C323-4F24-921C-F2AE513DA4A1}">
      <dgm:prSet/>
      <dgm:spPr/>
      <dgm:t>
        <a:bodyPr/>
        <a:lstStyle/>
        <a:p>
          <a:endParaRPr lang="en-US"/>
        </a:p>
      </dgm:t>
    </dgm:pt>
    <dgm:pt modelId="{B14267EF-719F-4ACE-8B0F-B213DC87A96A}" type="sibTrans" cxnId="{5549C9CE-C323-4F24-921C-F2AE513DA4A1}">
      <dgm:prSet/>
      <dgm:spPr/>
      <dgm:t>
        <a:bodyPr/>
        <a:lstStyle/>
        <a:p>
          <a:endParaRPr lang="en-US"/>
        </a:p>
      </dgm:t>
    </dgm:pt>
    <dgm:pt modelId="{25A807B5-D594-4AED-B7B4-489A7E87A7AF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ln>
                <a:solidFill>
                  <a:schemeClr val="tx1"/>
                </a:solidFill>
              </a:ln>
            </a:rPr>
            <a:t>AMINE TYPE </a:t>
          </a:r>
          <a:endParaRPr lang="en-US" dirty="0">
            <a:ln>
              <a:solidFill>
                <a:schemeClr val="tx1"/>
              </a:solidFill>
            </a:ln>
          </a:endParaRPr>
        </a:p>
      </dgm:t>
    </dgm:pt>
    <dgm:pt modelId="{F440ECC9-03DC-4DFC-9226-040980B0FB89}" type="parTrans" cxnId="{8F049470-CB96-49B9-A0DE-8A4B9873AB02}">
      <dgm:prSet/>
      <dgm:spPr/>
      <dgm:t>
        <a:bodyPr/>
        <a:lstStyle/>
        <a:p>
          <a:endParaRPr lang="en-US"/>
        </a:p>
      </dgm:t>
    </dgm:pt>
    <dgm:pt modelId="{C24756F9-F9BE-409E-B5A6-61D726E92F92}" type="sibTrans" cxnId="{8F049470-CB96-49B9-A0DE-8A4B9873AB02}">
      <dgm:prSet/>
      <dgm:spPr/>
      <dgm:t>
        <a:bodyPr/>
        <a:lstStyle/>
        <a:p>
          <a:endParaRPr lang="en-US"/>
        </a:p>
      </dgm:t>
    </dgm:pt>
    <dgm:pt modelId="{38DE93AE-F12F-48BA-878B-F6B9A566D5FF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ln>
                <a:solidFill>
                  <a:schemeClr val="tx1"/>
                </a:solidFill>
              </a:ln>
            </a:rPr>
            <a:t>ORGANIC ACIDS, ALCOHOLS AND ESTERS</a:t>
          </a:r>
          <a:endParaRPr lang="en-US" dirty="0">
            <a:ln>
              <a:solidFill>
                <a:schemeClr val="tx1"/>
              </a:solidFill>
            </a:ln>
          </a:endParaRPr>
        </a:p>
      </dgm:t>
    </dgm:pt>
    <dgm:pt modelId="{DCD1254B-5067-4824-9E6B-CE98255FA655}" type="parTrans" cxnId="{736B0EE7-5C6C-4939-A6CF-148220858A4B}">
      <dgm:prSet/>
      <dgm:spPr/>
      <dgm:t>
        <a:bodyPr/>
        <a:lstStyle/>
        <a:p>
          <a:endParaRPr lang="en-US"/>
        </a:p>
      </dgm:t>
    </dgm:pt>
    <dgm:pt modelId="{B7109990-DDB1-4474-8E75-C4C14153AD10}" type="sibTrans" cxnId="{736B0EE7-5C6C-4939-A6CF-148220858A4B}">
      <dgm:prSet/>
      <dgm:spPr/>
      <dgm:t>
        <a:bodyPr/>
        <a:lstStyle/>
        <a:p>
          <a:endParaRPr lang="en-US"/>
        </a:p>
      </dgm:t>
    </dgm:pt>
    <dgm:pt modelId="{99DD020C-977E-44B6-9AD1-263704EAE244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ln>
                <a:solidFill>
                  <a:schemeClr val="tx1"/>
                </a:solidFill>
              </a:ln>
            </a:rPr>
            <a:t>INORGANIC ACIDS AND THEIR SALTS</a:t>
          </a:r>
          <a:endParaRPr lang="en-US" dirty="0">
            <a:ln>
              <a:solidFill>
                <a:schemeClr val="tx1"/>
              </a:solidFill>
            </a:ln>
          </a:endParaRPr>
        </a:p>
      </dgm:t>
    </dgm:pt>
    <dgm:pt modelId="{074F05F1-22C2-48FA-84B5-6BF44AFD525D}" type="parTrans" cxnId="{BD812206-E997-4E6B-868D-1DB7BFA8B6D2}">
      <dgm:prSet/>
      <dgm:spPr/>
      <dgm:t>
        <a:bodyPr/>
        <a:lstStyle/>
        <a:p>
          <a:endParaRPr lang="en-US"/>
        </a:p>
      </dgm:t>
    </dgm:pt>
    <dgm:pt modelId="{FF175DCD-BE65-4B1E-8B69-C0C44898D33B}" type="sibTrans" cxnId="{BD812206-E997-4E6B-868D-1DB7BFA8B6D2}">
      <dgm:prSet/>
      <dgm:spPr/>
      <dgm:t>
        <a:bodyPr/>
        <a:lstStyle/>
        <a:p>
          <a:endParaRPr lang="en-US"/>
        </a:p>
      </dgm:t>
    </dgm:pt>
    <dgm:pt modelId="{9E743089-EAEF-4122-A6C2-DCDC7420F0A3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n>
                <a:solidFill>
                  <a:schemeClr val="tx1"/>
                </a:solidFill>
              </a:ln>
            </a:rPr>
            <a:t>LECITHIN</a:t>
          </a:r>
          <a:endParaRPr lang="en-US" sz="1800" dirty="0">
            <a:ln>
              <a:solidFill>
                <a:schemeClr val="tx1"/>
              </a:solidFill>
            </a:ln>
          </a:endParaRPr>
        </a:p>
      </dgm:t>
    </dgm:pt>
    <dgm:pt modelId="{BBADDB7E-C422-44EA-85A7-E4D9D166F579}" type="parTrans" cxnId="{16950800-FC54-4FB8-BADC-78A01DE8EC00}">
      <dgm:prSet/>
      <dgm:spPr/>
      <dgm:t>
        <a:bodyPr/>
        <a:lstStyle/>
        <a:p>
          <a:endParaRPr lang="en-US"/>
        </a:p>
      </dgm:t>
    </dgm:pt>
    <dgm:pt modelId="{9DE557FD-88F7-4BC5-9E07-65222A252DFC}" type="sibTrans" cxnId="{16950800-FC54-4FB8-BADC-78A01DE8EC00}">
      <dgm:prSet/>
      <dgm:spPr/>
      <dgm:t>
        <a:bodyPr/>
        <a:lstStyle/>
        <a:p>
          <a:endParaRPr lang="en-US"/>
        </a:p>
      </dgm:t>
    </dgm:pt>
    <dgm:pt modelId="{0B268B9F-041A-4CF3-BD19-7EC9183B1504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n>
                <a:solidFill>
                  <a:schemeClr val="tx1"/>
                </a:solidFill>
              </a:ln>
            </a:rPr>
            <a:t>ETHANOLAMINE</a:t>
          </a:r>
          <a:endParaRPr lang="en-US" sz="1800" dirty="0">
            <a:ln>
              <a:solidFill>
                <a:schemeClr val="tx1"/>
              </a:solidFill>
            </a:ln>
          </a:endParaRPr>
        </a:p>
      </dgm:t>
    </dgm:pt>
    <dgm:pt modelId="{228D3FB9-4BE8-4249-8AC5-612C6CEE976E}" type="parTrans" cxnId="{9EEC8BC6-F811-4D46-B355-F3286767435B}">
      <dgm:prSet/>
      <dgm:spPr/>
      <dgm:t>
        <a:bodyPr/>
        <a:lstStyle/>
        <a:p>
          <a:endParaRPr lang="en-US"/>
        </a:p>
      </dgm:t>
    </dgm:pt>
    <dgm:pt modelId="{8D05CB33-9BE4-4C49-9A0C-997399DE784B}" type="sibTrans" cxnId="{9EEC8BC6-F811-4D46-B355-F3286767435B}">
      <dgm:prSet/>
      <dgm:spPr/>
      <dgm:t>
        <a:bodyPr/>
        <a:lstStyle/>
        <a:p>
          <a:endParaRPr lang="en-US"/>
        </a:p>
      </dgm:t>
    </dgm:pt>
    <dgm:pt modelId="{63C82765-900F-4799-9AA2-36BDE50CD404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n>
                <a:solidFill>
                  <a:schemeClr val="tx1"/>
                </a:solidFill>
              </a:ln>
            </a:rPr>
            <a:t>GLUTAMIC ACID</a:t>
          </a:r>
          <a:endParaRPr lang="en-US" sz="1800" dirty="0">
            <a:ln>
              <a:solidFill>
                <a:schemeClr val="tx1"/>
              </a:solidFill>
            </a:ln>
          </a:endParaRPr>
        </a:p>
      </dgm:t>
    </dgm:pt>
    <dgm:pt modelId="{2EE9443D-42D2-4037-87A1-64EC77FBFAC5}" type="parTrans" cxnId="{8EF81C78-4717-439B-9859-0ABC1F16C9F7}">
      <dgm:prSet/>
      <dgm:spPr/>
      <dgm:t>
        <a:bodyPr/>
        <a:lstStyle/>
        <a:p>
          <a:endParaRPr lang="en-US"/>
        </a:p>
      </dgm:t>
    </dgm:pt>
    <dgm:pt modelId="{37944100-A73D-40C1-A6E6-27C189166668}" type="sibTrans" cxnId="{8EF81C78-4717-439B-9859-0ABC1F16C9F7}">
      <dgm:prSet/>
      <dgm:spPr/>
      <dgm:t>
        <a:bodyPr/>
        <a:lstStyle/>
        <a:p>
          <a:endParaRPr lang="en-US"/>
        </a:p>
      </dgm:t>
    </dgm:pt>
    <dgm:pt modelId="{CDF4D787-AC0D-439E-9250-E13FA0B3ECD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n>
                <a:solidFill>
                  <a:schemeClr val="tx1"/>
                </a:solidFill>
              </a:ln>
            </a:rPr>
            <a:t>ASCORBIC ACID</a:t>
          </a:r>
          <a:endParaRPr lang="en-US" sz="1800" dirty="0">
            <a:ln>
              <a:solidFill>
                <a:schemeClr val="tx1"/>
              </a:solidFill>
            </a:ln>
          </a:endParaRPr>
        </a:p>
      </dgm:t>
    </dgm:pt>
    <dgm:pt modelId="{0090269A-13DB-421A-9922-50E3ABBBE572}" type="parTrans" cxnId="{927FE640-05BC-49F5-B0DA-12A9B4C86B52}">
      <dgm:prSet/>
      <dgm:spPr/>
      <dgm:t>
        <a:bodyPr/>
        <a:lstStyle/>
        <a:p>
          <a:endParaRPr lang="en-US"/>
        </a:p>
      </dgm:t>
    </dgm:pt>
    <dgm:pt modelId="{728AD29F-316B-4D59-AE18-03F673E8BA9B}" type="sibTrans" cxnId="{927FE640-05BC-49F5-B0DA-12A9B4C86B52}">
      <dgm:prSet/>
      <dgm:spPr/>
      <dgm:t>
        <a:bodyPr/>
        <a:lstStyle/>
        <a:p>
          <a:endParaRPr lang="en-US"/>
        </a:p>
      </dgm:t>
    </dgm:pt>
    <dgm:pt modelId="{627B2AB5-47B3-4CC0-AE0A-86BCBE6C440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n>
                <a:solidFill>
                  <a:schemeClr val="tx1"/>
                </a:solidFill>
              </a:ln>
            </a:rPr>
            <a:t>CITRIC ACID</a:t>
          </a:r>
          <a:endParaRPr lang="en-US" sz="1800" dirty="0">
            <a:ln>
              <a:solidFill>
                <a:schemeClr val="tx1"/>
              </a:solidFill>
            </a:ln>
          </a:endParaRPr>
        </a:p>
      </dgm:t>
    </dgm:pt>
    <dgm:pt modelId="{9D04546B-504C-444F-87F5-4D511F363F05}" type="parTrans" cxnId="{5C273E44-2D8E-46DE-9A7F-8A163D7E995D}">
      <dgm:prSet/>
      <dgm:spPr/>
      <dgm:t>
        <a:bodyPr/>
        <a:lstStyle/>
        <a:p>
          <a:endParaRPr lang="en-US"/>
        </a:p>
      </dgm:t>
    </dgm:pt>
    <dgm:pt modelId="{509FAC18-F43C-4E59-B093-E8DCC4F19037}" type="sibTrans" cxnId="{5C273E44-2D8E-46DE-9A7F-8A163D7E995D}">
      <dgm:prSet/>
      <dgm:spPr/>
      <dgm:t>
        <a:bodyPr/>
        <a:lstStyle/>
        <a:p>
          <a:endParaRPr lang="en-US"/>
        </a:p>
      </dgm:t>
    </dgm:pt>
    <dgm:pt modelId="{90CBEE16-DCE1-4618-A761-48DCF7424E6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n>
                <a:solidFill>
                  <a:schemeClr val="tx1"/>
                </a:solidFill>
              </a:ln>
            </a:rPr>
            <a:t>OXALIC ACID</a:t>
          </a:r>
          <a:endParaRPr lang="en-US" sz="1800" dirty="0">
            <a:ln>
              <a:solidFill>
                <a:schemeClr val="tx1"/>
              </a:solidFill>
            </a:ln>
          </a:endParaRPr>
        </a:p>
      </dgm:t>
    </dgm:pt>
    <dgm:pt modelId="{E0B63C6A-84F4-4317-8D3F-D19307BE012D}" type="parTrans" cxnId="{66CD58E4-FE9E-4E84-B1CC-70E0C2690BE5}">
      <dgm:prSet/>
      <dgm:spPr/>
      <dgm:t>
        <a:bodyPr/>
        <a:lstStyle/>
        <a:p>
          <a:endParaRPr lang="en-US"/>
        </a:p>
      </dgm:t>
    </dgm:pt>
    <dgm:pt modelId="{BD9F6DFE-A232-4BED-A5A6-9F14F90AE2A8}" type="sibTrans" cxnId="{66CD58E4-FE9E-4E84-B1CC-70E0C2690BE5}">
      <dgm:prSet/>
      <dgm:spPr/>
      <dgm:t>
        <a:bodyPr/>
        <a:lstStyle/>
        <a:p>
          <a:endParaRPr lang="en-US"/>
        </a:p>
      </dgm:t>
    </dgm:pt>
    <dgm:pt modelId="{F6B74471-2346-499F-8C5C-77F75D345B71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n>
                <a:solidFill>
                  <a:schemeClr val="tx1"/>
                </a:solidFill>
              </a:ln>
            </a:rPr>
            <a:t>MALIC ACID</a:t>
          </a:r>
          <a:endParaRPr lang="en-US" sz="1800" dirty="0">
            <a:ln>
              <a:solidFill>
                <a:schemeClr val="tx1"/>
              </a:solidFill>
            </a:ln>
          </a:endParaRPr>
        </a:p>
      </dgm:t>
    </dgm:pt>
    <dgm:pt modelId="{8857F8CD-5A82-47D5-916F-C3190DA8BAF9}" type="parTrans" cxnId="{0CA29B2E-0312-4988-9F18-9D6CD12C3F63}">
      <dgm:prSet/>
      <dgm:spPr/>
      <dgm:t>
        <a:bodyPr/>
        <a:lstStyle/>
        <a:p>
          <a:endParaRPr lang="en-US"/>
        </a:p>
      </dgm:t>
    </dgm:pt>
    <dgm:pt modelId="{5512759B-8F4E-4906-88D5-D623D2981093}" type="sibTrans" cxnId="{0CA29B2E-0312-4988-9F18-9D6CD12C3F63}">
      <dgm:prSet/>
      <dgm:spPr/>
      <dgm:t>
        <a:bodyPr/>
        <a:lstStyle/>
        <a:p>
          <a:endParaRPr lang="en-US"/>
        </a:p>
      </dgm:t>
    </dgm:pt>
    <dgm:pt modelId="{72B90D9D-D543-43BC-B150-4CBBFDDAC7C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n>
                <a:solidFill>
                  <a:schemeClr val="tx1"/>
                </a:solidFill>
              </a:ln>
            </a:rPr>
            <a:t>SORBITOL</a:t>
          </a:r>
          <a:endParaRPr lang="en-US" sz="900" dirty="0">
            <a:ln>
              <a:solidFill>
                <a:schemeClr val="tx1"/>
              </a:solidFill>
            </a:ln>
          </a:endParaRPr>
        </a:p>
      </dgm:t>
    </dgm:pt>
    <dgm:pt modelId="{85649B70-4F26-4FDA-897E-13016492006F}" type="parTrans" cxnId="{6CDA101A-3FF9-41E5-BEFD-FD711D0D09DE}">
      <dgm:prSet/>
      <dgm:spPr/>
      <dgm:t>
        <a:bodyPr/>
        <a:lstStyle/>
        <a:p>
          <a:endParaRPr lang="en-US"/>
        </a:p>
      </dgm:t>
    </dgm:pt>
    <dgm:pt modelId="{95B9D715-187D-41A7-BEED-304F8EEDE235}" type="sibTrans" cxnId="{6CDA101A-3FF9-41E5-BEFD-FD711D0D09DE}">
      <dgm:prSet/>
      <dgm:spPr/>
      <dgm:t>
        <a:bodyPr/>
        <a:lstStyle/>
        <a:p>
          <a:endParaRPr lang="en-US"/>
        </a:p>
      </dgm:t>
    </dgm:pt>
    <dgm:pt modelId="{4F2A9A34-4785-4FC3-9605-042A8E3FEAF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ln>
                <a:solidFill>
                  <a:schemeClr val="tx1"/>
                </a:solidFill>
              </a:ln>
            </a:rPr>
            <a:t>SODIUM SULPHITE</a:t>
          </a:r>
          <a:endParaRPr lang="en-US" dirty="0">
            <a:ln>
              <a:solidFill>
                <a:schemeClr val="tx1"/>
              </a:solidFill>
            </a:ln>
          </a:endParaRPr>
        </a:p>
      </dgm:t>
    </dgm:pt>
    <dgm:pt modelId="{B404F68B-6F1D-41A0-8BFA-82EA1E041549}" type="parTrans" cxnId="{99E4055D-FFEE-4A1D-87E2-F32679523BAD}">
      <dgm:prSet/>
      <dgm:spPr/>
      <dgm:t>
        <a:bodyPr/>
        <a:lstStyle/>
        <a:p>
          <a:endParaRPr lang="en-US"/>
        </a:p>
      </dgm:t>
    </dgm:pt>
    <dgm:pt modelId="{9CE9C014-3A04-4B2B-9E2B-A54D114392E8}" type="sibTrans" cxnId="{99E4055D-FFEE-4A1D-87E2-F32679523BAD}">
      <dgm:prSet/>
      <dgm:spPr/>
      <dgm:t>
        <a:bodyPr/>
        <a:lstStyle/>
        <a:p>
          <a:endParaRPr lang="en-US"/>
        </a:p>
      </dgm:t>
    </dgm:pt>
    <dgm:pt modelId="{903812B2-E86C-4785-BDE2-AA4CD32C04AC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ln>
                <a:solidFill>
                  <a:schemeClr val="tx1"/>
                </a:solidFill>
              </a:ln>
            </a:rPr>
            <a:t>SODIUM METABISULPHITE</a:t>
          </a:r>
          <a:endParaRPr lang="en-US" dirty="0">
            <a:ln>
              <a:solidFill>
                <a:schemeClr val="tx1"/>
              </a:solidFill>
            </a:ln>
          </a:endParaRPr>
        </a:p>
      </dgm:t>
    </dgm:pt>
    <dgm:pt modelId="{686FD8D7-6C05-4059-818E-D29AF72210AA}" type="parTrans" cxnId="{0D4764AB-1DAE-4540-A300-C1563651E004}">
      <dgm:prSet/>
      <dgm:spPr/>
      <dgm:t>
        <a:bodyPr/>
        <a:lstStyle/>
        <a:p>
          <a:endParaRPr lang="en-US"/>
        </a:p>
      </dgm:t>
    </dgm:pt>
    <dgm:pt modelId="{D937B72C-936D-4278-A7D9-4193D00069A7}" type="sibTrans" cxnId="{0D4764AB-1DAE-4540-A300-C1563651E004}">
      <dgm:prSet/>
      <dgm:spPr/>
      <dgm:t>
        <a:bodyPr/>
        <a:lstStyle/>
        <a:p>
          <a:endParaRPr lang="en-US"/>
        </a:p>
      </dgm:t>
    </dgm:pt>
    <dgm:pt modelId="{0D5C6127-57FE-4A05-851F-687577C1FD93}" type="pres">
      <dgm:prSet presAssocID="{75AB34B0-2DD4-4263-A312-8A6F036D633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6CD941-D049-42A4-B136-1829DC15EE56}" type="pres">
      <dgm:prSet presAssocID="{E686B885-6EE7-48A1-870F-2E626173F5BD}" presName="linNode" presStyleCnt="0"/>
      <dgm:spPr/>
    </dgm:pt>
    <dgm:pt modelId="{A707217E-FCE6-459F-AEA9-927DFFA91872}" type="pres">
      <dgm:prSet presAssocID="{E686B885-6EE7-48A1-870F-2E626173F5BD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890E4-69E8-4D4A-B5C5-AC3F589E5AFA}" type="pres">
      <dgm:prSet presAssocID="{E686B885-6EE7-48A1-870F-2E626173F5BD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ADE6D-15D2-472B-8531-930CA2F2B332}" type="pres">
      <dgm:prSet presAssocID="{3A757402-E140-43F8-9BA7-871D2A75D3ED}" presName="spacing" presStyleCnt="0"/>
      <dgm:spPr/>
    </dgm:pt>
    <dgm:pt modelId="{F89DDEFB-C07A-4F35-8F4E-4400ECCABB75}" type="pres">
      <dgm:prSet presAssocID="{0942C689-3721-4FE1-8EF8-671A2D32F3B2}" presName="linNode" presStyleCnt="0"/>
      <dgm:spPr/>
    </dgm:pt>
    <dgm:pt modelId="{97891EF0-9BB7-4CAD-A89B-0904DFAD47DE}" type="pres">
      <dgm:prSet presAssocID="{0942C689-3721-4FE1-8EF8-671A2D32F3B2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3943A-C5AB-433B-9DA2-EDABDC2ECAC5}" type="pres">
      <dgm:prSet presAssocID="{0942C689-3721-4FE1-8EF8-671A2D32F3B2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88575-6D08-4949-9D46-DC6C7216CC40}" type="pres">
      <dgm:prSet presAssocID="{8BFC7CAD-2929-4E88-8996-ABBB34E08F15}" presName="spacing" presStyleCnt="0"/>
      <dgm:spPr/>
    </dgm:pt>
    <dgm:pt modelId="{C4B70661-0B7D-4421-A91B-CC19277E24EA}" type="pres">
      <dgm:prSet presAssocID="{25A807B5-D594-4AED-B7B4-489A7E87A7AF}" presName="linNode" presStyleCnt="0"/>
      <dgm:spPr/>
    </dgm:pt>
    <dgm:pt modelId="{07DD8FB7-CB3E-454C-99D2-211307AA209D}" type="pres">
      <dgm:prSet presAssocID="{25A807B5-D594-4AED-B7B4-489A7E87A7AF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D3E8C-8DAC-45AE-8BE8-91775EE00105}" type="pres">
      <dgm:prSet presAssocID="{25A807B5-D594-4AED-B7B4-489A7E87A7AF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3FD46-6825-4FDD-ABD7-00B66913A60A}" type="pres">
      <dgm:prSet presAssocID="{C24756F9-F9BE-409E-B5A6-61D726E92F92}" presName="spacing" presStyleCnt="0"/>
      <dgm:spPr/>
    </dgm:pt>
    <dgm:pt modelId="{A285DBFB-C386-4B75-8295-76BEBBC1586C}" type="pres">
      <dgm:prSet presAssocID="{38DE93AE-F12F-48BA-878B-F6B9A566D5FF}" presName="linNode" presStyleCnt="0"/>
      <dgm:spPr/>
    </dgm:pt>
    <dgm:pt modelId="{219B2B0E-4DA5-48F2-BA50-6E982802ECE3}" type="pres">
      <dgm:prSet presAssocID="{38DE93AE-F12F-48BA-878B-F6B9A566D5FF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A6048-0D44-4FE3-BD7A-562060D265A2}" type="pres">
      <dgm:prSet presAssocID="{38DE93AE-F12F-48BA-878B-F6B9A566D5FF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299FF-67A7-46F4-BF2A-7A07735EDC36}" type="pres">
      <dgm:prSet presAssocID="{B7109990-DDB1-4474-8E75-C4C14153AD10}" presName="spacing" presStyleCnt="0"/>
      <dgm:spPr/>
    </dgm:pt>
    <dgm:pt modelId="{688725BD-174A-47E3-9F98-CCBFCB4DFC40}" type="pres">
      <dgm:prSet presAssocID="{99DD020C-977E-44B6-9AD1-263704EAE244}" presName="linNode" presStyleCnt="0"/>
      <dgm:spPr/>
    </dgm:pt>
    <dgm:pt modelId="{4C08D668-0F35-4E41-B4A5-5B894FEEA89D}" type="pres">
      <dgm:prSet presAssocID="{99DD020C-977E-44B6-9AD1-263704EAE24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D65AA-708B-40F8-83A0-BE5A4FEE5CE1}" type="pres">
      <dgm:prSet presAssocID="{99DD020C-977E-44B6-9AD1-263704EAE24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923D17-C36A-4371-A2A7-43213784BC5B}" srcId="{75AB34B0-2DD4-4263-A312-8A6F036D6335}" destId="{0942C689-3721-4FE1-8EF8-671A2D32F3B2}" srcOrd="1" destOrd="0" parTransId="{550D75F5-AC5D-4693-8708-7A1C2B9DF4A7}" sibTransId="{8BFC7CAD-2929-4E88-8996-ABBB34E08F15}"/>
    <dgm:cxn modelId="{8F049470-CB96-49B9-A0DE-8A4B9873AB02}" srcId="{75AB34B0-2DD4-4263-A312-8A6F036D6335}" destId="{25A807B5-D594-4AED-B7B4-489A7E87A7AF}" srcOrd="2" destOrd="0" parTransId="{F440ECC9-03DC-4DFC-9226-040980B0FB89}" sibTransId="{C24756F9-F9BE-409E-B5A6-61D726E92F92}"/>
    <dgm:cxn modelId="{BEEAE3E7-2631-4C91-B704-F8D9FEB5B4AA}" type="presOf" srcId="{38DE93AE-F12F-48BA-878B-F6B9A566D5FF}" destId="{219B2B0E-4DA5-48F2-BA50-6E982802ECE3}" srcOrd="0" destOrd="0" presId="urn:microsoft.com/office/officeart/2005/8/layout/vList6"/>
    <dgm:cxn modelId="{66CD58E4-FE9E-4E84-B1CC-70E0C2690BE5}" srcId="{38DE93AE-F12F-48BA-878B-F6B9A566D5FF}" destId="{90CBEE16-DCE1-4618-A761-48DCF7424E6A}" srcOrd="2" destOrd="0" parTransId="{E0B63C6A-84F4-4317-8D3F-D19307BE012D}" sibTransId="{BD9F6DFE-A232-4BED-A5A6-9F14F90AE2A8}"/>
    <dgm:cxn modelId="{8EF81C78-4717-439B-9859-0ABC1F16C9F7}" srcId="{25A807B5-D594-4AED-B7B4-489A7E87A7AF}" destId="{63C82765-900F-4799-9AA2-36BDE50CD404}" srcOrd="2" destOrd="0" parTransId="{2EE9443D-42D2-4037-87A1-64EC77FBFAC5}" sibTransId="{37944100-A73D-40C1-A6E6-27C189166668}"/>
    <dgm:cxn modelId="{0C1DD5BC-13AA-4C39-BB27-C3341DD0F0CB}" type="presOf" srcId="{1DAA9753-9F58-4C9A-AB06-72CAD41C69E2}" destId="{7293943A-C5AB-433B-9DA2-EDABDC2ECAC5}" srcOrd="0" destOrd="2" presId="urn:microsoft.com/office/officeart/2005/8/layout/vList6"/>
    <dgm:cxn modelId="{1650B166-7C9C-4053-A401-F297FC2A835B}" type="presOf" srcId="{ED5B571A-B374-4D4D-9BFF-5EC5C51E4FFC}" destId="{7293943A-C5AB-433B-9DA2-EDABDC2ECAC5}" srcOrd="0" destOrd="0" presId="urn:microsoft.com/office/officeart/2005/8/layout/vList6"/>
    <dgm:cxn modelId="{5C273E44-2D8E-46DE-9A7F-8A163D7E995D}" srcId="{38DE93AE-F12F-48BA-878B-F6B9A566D5FF}" destId="{627B2AB5-47B3-4CC0-AE0A-86BCBE6C4400}" srcOrd="1" destOrd="0" parTransId="{9D04546B-504C-444F-87F5-4D511F363F05}" sibTransId="{509FAC18-F43C-4E59-B093-E8DCC4F19037}"/>
    <dgm:cxn modelId="{F2BF9BBA-B032-411F-A113-2D12855CCD2F}" type="presOf" srcId="{E686B885-6EE7-48A1-870F-2E626173F5BD}" destId="{A707217E-FCE6-459F-AEA9-927DFFA91872}" srcOrd="0" destOrd="0" presId="urn:microsoft.com/office/officeart/2005/8/layout/vList6"/>
    <dgm:cxn modelId="{5EF0FBBD-2811-45B8-954C-F92BFB8EC7FE}" type="presOf" srcId="{9E743089-EAEF-4122-A6C2-DCDC7420F0A3}" destId="{1D2D3E8C-8DAC-45AE-8BE8-91775EE00105}" srcOrd="0" destOrd="0" presId="urn:microsoft.com/office/officeart/2005/8/layout/vList6"/>
    <dgm:cxn modelId="{9EEC8BC6-F811-4D46-B355-F3286767435B}" srcId="{25A807B5-D594-4AED-B7B4-489A7E87A7AF}" destId="{0B268B9F-041A-4CF3-BD19-7EC9183B1504}" srcOrd="1" destOrd="0" parTransId="{228D3FB9-4BE8-4249-8AC5-612C6CEE976E}" sibTransId="{8D05CB33-9BE4-4C49-9A0C-997399DE784B}"/>
    <dgm:cxn modelId="{7E5766B4-7FE6-46DE-9945-52B6572F23A0}" type="presOf" srcId="{C9C54C45-5ABF-47D3-A9F1-1B7FFE1B8F3D}" destId="{600890E4-69E8-4D4A-B5C5-AC3F589E5AFA}" srcOrd="0" destOrd="2" presId="urn:microsoft.com/office/officeart/2005/8/layout/vList6"/>
    <dgm:cxn modelId="{46360539-8C96-4D3F-93AF-91B44687A8CD}" type="presOf" srcId="{90CBEE16-DCE1-4618-A761-48DCF7424E6A}" destId="{A94A6048-0D44-4FE3-BD7A-562060D265A2}" srcOrd="0" destOrd="2" presId="urn:microsoft.com/office/officeart/2005/8/layout/vList6"/>
    <dgm:cxn modelId="{2C151915-396D-40F2-9057-297509EC700D}" type="presOf" srcId="{0B268B9F-041A-4CF3-BD19-7EC9183B1504}" destId="{1D2D3E8C-8DAC-45AE-8BE8-91775EE00105}" srcOrd="0" destOrd="1" presId="urn:microsoft.com/office/officeart/2005/8/layout/vList6"/>
    <dgm:cxn modelId="{736B0EE7-5C6C-4939-A6CF-148220858A4B}" srcId="{75AB34B0-2DD4-4263-A312-8A6F036D6335}" destId="{38DE93AE-F12F-48BA-878B-F6B9A566D5FF}" srcOrd="3" destOrd="0" parTransId="{DCD1254B-5067-4824-9E6B-CE98255FA655}" sibTransId="{B7109990-DDB1-4474-8E75-C4C14153AD10}"/>
    <dgm:cxn modelId="{BD812206-E997-4E6B-868D-1DB7BFA8B6D2}" srcId="{75AB34B0-2DD4-4263-A312-8A6F036D6335}" destId="{99DD020C-977E-44B6-9AD1-263704EAE244}" srcOrd="4" destOrd="0" parTransId="{074F05F1-22C2-48FA-84B5-6BF44AFD525D}" sibTransId="{FF175DCD-BE65-4B1E-8B69-C0C44898D33B}"/>
    <dgm:cxn modelId="{6B66986B-F263-43B9-8EF2-219BDCD7D74E}" type="presOf" srcId="{627B2AB5-47B3-4CC0-AE0A-86BCBE6C4400}" destId="{A94A6048-0D44-4FE3-BD7A-562060D265A2}" srcOrd="0" destOrd="1" presId="urn:microsoft.com/office/officeart/2005/8/layout/vList6"/>
    <dgm:cxn modelId="{F9D06199-8B1B-4DAD-9FD0-4E74006030DE}" type="presOf" srcId="{25A807B5-D594-4AED-B7B4-489A7E87A7AF}" destId="{07DD8FB7-CB3E-454C-99D2-211307AA209D}" srcOrd="0" destOrd="0" presId="urn:microsoft.com/office/officeart/2005/8/layout/vList6"/>
    <dgm:cxn modelId="{AD1A9B72-B522-4D9A-A027-C3410917BEB8}" type="presOf" srcId="{4F2A9A34-4785-4FC3-9605-042A8E3FEAF3}" destId="{359D65AA-708B-40F8-83A0-BE5A4FEE5CE1}" srcOrd="0" destOrd="0" presId="urn:microsoft.com/office/officeart/2005/8/layout/vList6"/>
    <dgm:cxn modelId="{92619051-E3BC-436C-AF1D-6E668CD46DC1}" type="presOf" srcId="{0942C689-3721-4FE1-8EF8-671A2D32F3B2}" destId="{97891EF0-9BB7-4CAD-A89B-0904DFAD47DE}" srcOrd="0" destOrd="0" presId="urn:microsoft.com/office/officeart/2005/8/layout/vList6"/>
    <dgm:cxn modelId="{E0F6634A-6D6B-4D06-9D38-A114EDA80FE0}" type="presOf" srcId="{72BFEAD7-AB37-4D48-B566-BB51167C9F98}" destId="{600890E4-69E8-4D4A-B5C5-AC3F589E5AFA}" srcOrd="0" destOrd="0" presId="urn:microsoft.com/office/officeart/2005/8/layout/vList6"/>
    <dgm:cxn modelId="{E661337F-BFCC-4D73-B43C-F325F7FAD18C}" type="presOf" srcId="{D8C9AC03-0A43-4224-9085-70A9E08BCF30}" destId="{600890E4-69E8-4D4A-B5C5-AC3F589E5AFA}" srcOrd="0" destOrd="1" presId="urn:microsoft.com/office/officeart/2005/8/layout/vList6"/>
    <dgm:cxn modelId="{E5B8EFF8-9AC4-4E1F-9054-6A9ABB629AF4}" type="presOf" srcId="{9140BA5B-8138-4159-A24D-F52AD8C57CE7}" destId="{7293943A-C5AB-433B-9DA2-EDABDC2ECAC5}" srcOrd="0" destOrd="1" presId="urn:microsoft.com/office/officeart/2005/8/layout/vList6"/>
    <dgm:cxn modelId="{4A49C14D-7040-437E-84A1-EA3B0FD9A047}" srcId="{E686B885-6EE7-48A1-870F-2E626173F5BD}" destId="{72BFEAD7-AB37-4D48-B566-BB51167C9F98}" srcOrd="0" destOrd="0" parTransId="{4F71C7C2-0889-44C8-BD1C-815BBD6DCA0A}" sibTransId="{749F16C7-9F63-47F1-BE34-5607A6CA2994}"/>
    <dgm:cxn modelId="{CE6D6793-32BD-474D-BAF8-5A30E747D89B}" type="presOf" srcId="{C056009A-5835-4E44-BFE6-67EF97691C46}" destId="{7293943A-C5AB-433B-9DA2-EDABDC2ECAC5}" srcOrd="0" destOrd="3" presId="urn:microsoft.com/office/officeart/2005/8/layout/vList6"/>
    <dgm:cxn modelId="{122EE16A-FFD8-4510-861D-02D5D5F87CC9}" type="presOf" srcId="{63C82765-900F-4799-9AA2-36BDE50CD404}" destId="{1D2D3E8C-8DAC-45AE-8BE8-91775EE00105}" srcOrd="0" destOrd="2" presId="urn:microsoft.com/office/officeart/2005/8/layout/vList6"/>
    <dgm:cxn modelId="{0B9CC4B2-F68B-4EFD-9D43-5FFD2E35EFB6}" type="presOf" srcId="{72B90D9D-D543-43BC-B150-4CBBFDDAC7C6}" destId="{A94A6048-0D44-4FE3-BD7A-562060D265A2}" srcOrd="0" destOrd="4" presId="urn:microsoft.com/office/officeart/2005/8/layout/vList6"/>
    <dgm:cxn modelId="{9B24983F-FF8E-4AFA-8CDA-E0AEF9EE34F5}" srcId="{0942C689-3721-4FE1-8EF8-671A2D32F3B2}" destId="{ED5B571A-B374-4D4D-9BFF-5EC5C51E4FFC}" srcOrd="0" destOrd="0" parTransId="{76230109-5EF9-4378-8A45-F88880FB1293}" sibTransId="{B55DAD89-615E-47D6-A659-880C94C1A810}"/>
    <dgm:cxn modelId="{3EF6E290-1495-40B9-B3AD-517EA08D918C}" srcId="{75AB34B0-2DD4-4263-A312-8A6F036D6335}" destId="{E686B885-6EE7-48A1-870F-2E626173F5BD}" srcOrd="0" destOrd="0" parTransId="{CF582D6F-34D4-4D7D-B058-7A1692B8E564}" sibTransId="{3A757402-E140-43F8-9BA7-871D2A75D3ED}"/>
    <dgm:cxn modelId="{30989E41-96F3-413F-8168-6C127B0AFBAF}" srcId="{0942C689-3721-4FE1-8EF8-671A2D32F3B2}" destId="{9140BA5B-8138-4159-A24D-F52AD8C57CE7}" srcOrd="1" destOrd="0" parTransId="{933E609C-D2CD-4B50-B75C-66E64362050B}" sibTransId="{3AB12E06-2BE6-4940-9CF8-2D74FFAAEE2B}"/>
    <dgm:cxn modelId="{927FE640-05BC-49F5-B0DA-12A9B4C86B52}" srcId="{38DE93AE-F12F-48BA-878B-F6B9A566D5FF}" destId="{CDF4D787-AC0D-439E-9250-E13FA0B3ECDC}" srcOrd="0" destOrd="0" parTransId="{0090269A-13DB-421A-9922-50E3ABBBE572}" sibTransId="{728AD29F-316B-4D59-AE18-03F673E8BA9B}"/>
    <dgm:cxn modelId="{094A86F9-1F90-4D42-AFBA-F63ADF5FA646}" type="presOf" srcId="{CDF4D787-AC0D-439E-9250-E13FA0B3ECDC}" destId="{A94A6048-0D44-4FE3-BD7A-562060D265A2}" srcOrd="0" destOrd="0" presId="urn:microsoft.com/office/officeart/2005/8/layout/vList6"/>
    <dgm:cxn modelId="{12A73745-5435-4F1D-B399-08402BB1986E}" type="presOf" srcId="{99DD020C-977E-44B6-9AD1-263704EAE244}" destId="{4C08D668-0F35-4E41-B4A5-5B894FEEA89D}" srcOrd="0" destOrd="0" presId="urn:microsoft.com/office/officeart/2005/8/layout/vList6"/>
    <dgm:cxn modelId="{0CA29B2E-0312-4988-9F18-9D6CD12C3F63}" srcId="{38DE93AE-F12F-48BA-878B-F6B9A566D5FF}" destId="{F6B74471-2346-499F-8C5C-77F75D345B71}" srcOrd="3" destOrd="0" parTransId="{8857F8CD-5A82-47D5-916F-C3190DA8BAF9}" sibTransId="{5512759B-8F4E-4906-88D5-D623D2981093}"/>
    <dgm:cxn modelId="{272D2B74-0945-425A-8BD2-34509208C71E}" srcId="{0942C689-3721-4FE1-8EF8-671A2D32F3B2}" destId="{1DAA9753-9F58-4C9A-AB06-72CAD41C69E2}" srcOrd="2" destOrd="0" parTransId="{831D1146-7C92-4595-9EF7-1594605B0B5D}" sibTransId="{D39EA7F2-FD53-46AF-A4CB-9E4632D1EE61}"/>
    <dgm:cxn modelId="{A842FFBD-F837-473A-994F-12522212FB6E}" type="presOf" srcId="{75AB34B0-2DD4-4263-A312-8A6F036D6335}" destId="{0D5C6127-57FE-4A05-851F-687577C1FD93}" srcOrd="0" destOrd="0" presId="urn:microsoft.com/office/officeart/2005/8/layout/vList6"/>
    <dgm:cxn modelId="{99E4055D-FFEE-4A1D-87E2-F32679523BAD}" srcId="{99DD020C-977E-44B6-9AD1-263704EAE244}" destId="{4F2A9A34-4785-4FC3-9605-042A8E3FEAF3}" srcOrd="0" destOrd="0" parTransId="{B404F68B-6F1D-41A0-8BFA-82EA1E041549}" sibTransId="{9CE9C014-3A04-4B2B-9E2B-A54D114392E8}"/>
    <dgm:cxn modelId="{847A7A79-72C7-44EA-AFAF-1AE739A1340A}" type="presOf" srcId="{F6B74471-2346-499F-8C5C-77F75D345B71}" destId="{A94A6048-0D44-4FE3-BD7A-562060D265A2}" srcOrd="0" destOrd="3" presId="urn:microsoft.com/office/officeart/2005/8/layout/vList6"/>
    <dgm:cxn modelId="{0D4764AB-1DAE-4540-A300-C1563651E004}" srcId="{99DD020C-977E-44B6-9AD1-263704EAE244}" destId="{903812B2-E86C-4785-BDE2-AA4CD32C04AC}" srcOrd="1" destOrd="0" parTransId="{686FD8D7-6C05-4059-818E-D29AF72210AA}" sibTransId="{D937B72C-936D-4278-A7D9-4193D00069A7}"/>
    <dgm:cxn modelId="{6CDA101A-3FF9-41E5-BEFD-FD711D0D09DE}" srcId="{38DE93AE-F12F-48BA-878B-F6B9A566D5FF}" destId="{72B90D9D-D543-43BC-B150-4CBBFDDAC7C6}" srcOrd="4" destOrd="0" parTransId="{85649B70-4F26-4FDA-897E-13016492006F}" sibTransId="{95B9D715-187D-41A7-BEED-304F8EEDE235}"/>
    <dgm:cxn modelId="{CD008122-DCA4-42D6-BF93-1500C606D78C}" type="presOf" srcId="{903812B2-E86C-4785-BDE2-AA4CD32C04AC}" destId="{359D65AA-708B-40F8-83A0-BE5A4FEE5CE1}" srcOrd="0" destOrd="1" presId="urn:microsoft.com/office/officeart/2005/8/layout/vList6"/>
    <dgm:cxn modelId="{16950800-FC54-4FB8-BADC-78A01DE8EC00}" srcId="{25A807B5-D594-4AED-B7B4-489A7E87A7AF}" destId="{9E743089-EAEF-4122-A6C2-DCDC7420F0A3}" srcOrd="0" destOrd="0" parTransId="{BBADDB7E-C422-44EA-85A7-E4D9D166F579}" sibTransId="{9DE557FD-88F7-4BC5-9E07-65222A252DFC}"/>
    <dgm:cxn modelId="{72691002-54F7-4842-83A6-EC74DAAD0B7F}" srcId="{E686B885-6EE7-48A1-870F-2E626173F5BD}" destId="{C9C54C45-5ABF-47D3-A9F1-1B7FFE1B8F3D}" srcOrd="2" destOrd="0" parTransId="{DA64A419-4C3F-4AD1-B8C9-644AF066051F}" sibTransId="{0DFC6801-5346-4826-A67E-868AFB0F9C45}"/>
    <dgm:cxn modelId="{5549C9CE-C323-4F24-921C-F2AE513DA4A1}" srcId="{0942C689-3721-4FE1-8EF8-671A2D32F3B2}" destId="{C056009A-5835-4E44-BFE6-67EF97691C46}" srcOrd="3" destOrd="0" parTransId="{E09D98FF-3BB0-45D1-8CBC-5E7B5B15BFE7}" sibTransId="{B14267EF-719F-4ACE-8B0F-B213DC87A96A}"/>
    <dgm:cxn modelId="{20D816B9-6776-43EA-949A-EB5678FEAC8D}" srcId="{E686B885-6EE7-48A1-870F-2E626173F5BD}" destId="{D8C9AC03-0A43-4224-9085-70A9E08BCF30}" srcOrd="1" destOrd="0" parTransId="{68A1D04F-30FE-41E4-9391-90297E4D3336}" sibTransId="{F1B5860B-ED8B-4C8E-BEF2-23649C591CD9}"/>
    <dgm:cxn modelId="{5488013A-7AC1-4830-B79A-648AC3CDD9A5}" type="presParOf" srcId="{0D5C6127-57FE-4A05-851F-687577C1FD93}" destId="{2F6CD941-D049-42A4-B136-1829DC15EE56}" srcOrd="0" destOrd="0" presId="urn:microsoft.com/office/officeart/2005/8/layout/vList6"/>
    <dgm:cxn modelId="{D0855DCC-1FE5-42A7-9539-3E0364753571}" type="presParOf" srcId="{2F6CD941-D049-42A4-B136-1829DC15EE56}" destId="{A707217E-FCE6-459F-AEA9-927DFFA91872}" srcOrd="0" destOrd="0" presId="urn:microsoft.com/office/officeart/2005/8/layout/vList6"/>
    <dgm:cxn modelId="{C746E5FB-32C2-4680-83E6-36904E778AF1}" type="presParOf" srcId="{2F6CD941-D049-42A4-B136-1829DC15EE56}" destId="{600890E4-69E8-4D4A-B5C5-AC3F589E5AFA}" srcOrd="1" destOrd="0" presId="urn:microsoft.com/office/officeart/2005/8/layout/vList6"/>
    <dgm:cxn modelId="{C9FEB7B4-6B93-435A-BA73-B9F670EDBF0E}" type="presParOf" srcId="{0D5C6127-57FE-4A05-851F-687577C1FD93}" destId="{EB7ADE6D-15D2-472B-8531-930CA2F2B332}" srcOrd="1" destOrd="0" presId="urn:microsoft.com/office/officeart/2005/8/layout/vList6"/>
    <dgm:cxn modelId="{84857490-D49A-4343-AF55-AEAB270C4C79}" type="presParOf" srcId="{0D5C6127-57FE-4A05-851F-687577C1FD93}" destId="{F89DDEFB-C07A-4F35-8F4E-4400ECCABB75}" srcOrd="2" destOrd="0" presId="urn:microsoft.com/office/officeart/2005/8/layout/vList6"/>
    <dgm:cxn modelId="{E44544B3-DEAD-450A-B937-1A72D010C6BC}" type="presParOf" srcId="{F89DDEFB-C07A-4F35-8F4E-4400ECCABB75}" destId="{97891EF0-9BB7-4CAD-A89B-0904DFAD47DE}" srcOrd="0" destOrd="0" presId="urn:microsoft.com/office/officeart/2005/8/layout/vList6"/>
    <dgm:cxn modelId="{65676027-8BA3-4CFE-A367-B83B344AC512}" type="presParOf" srcId="{F89DDEFB-C07A-4F35-8F4E-4400ECCABB75}" destId="{7293943A-C5AB-433B-9DA2-EDABDC2ECAC5}" srcOrd="1" destOrd="0" presId="urn:microsoft.com/office/officeart/2005/8/layout/vList6"/>
    <dgm:cxn modelId="{9803E912-4D5C-4D2D-8C00-EE9AE03B4097}" type="presParOf" srcId="{0D5C6127-57FE-4A05-851F-687577C1FD93}" destId="{33488575-6D08-4949-9D46-DC6C7216CC40}" srcOrd="3" destOrd="0" presId="urn:microsoft.com/office/officeart/2005/8/layout/vList6"/>
    <dgm:cxn modelId="{6420FF0A-F5E2-4735-9052-8DF8F9592208}" type="presParOf" srcId="{0D5C6127-57FE-4A05-851F-687577C1FD93}" destId="{C4B70661-0B7D-4421-A91B-CC19277E24EA}" srcOrd="4" destOrd="0" presId="urn:microsoft.com/office/officeart/2005/8/layout/vList6"/>
    <dgm:cxn modelId="{0CC78CD7-6114-4F6B-AC91-78A03936E0B7}" type="presParOf" srcId="{C4B70661-0B7D-4421-A91B-CC19277E24EA}" destId="{07DD8FB7-CB3E-454C-99D2-211307AA209D}" srcOrd="0" destOrd="0" presId="urn:microsoft.com/office/officeart/2005/8/layout/vList6"/>
    <dgm:cxn modelId="{E89DA791-78B4-4759-A702-F86529753A96}" type="presParOf" srcId="{C4B70661-0B7D-4421-A91B-CC19277E24EA}" destId="{1D2D3E8C-8DAC-45AE-8BE8-91775EE00105}" srcOrd="1" destOrd="0" presId="urn:microsoft.com/office/officeart/2005/8/layout/vList6"/>
    <dgm:cxn modelId="{E560B174-D18E-4C91-A14D-9B02365796AB}" type="presParOf" srcId="{0D5C6127-57FE-4A05-851F-687577C1FD93}" destId="{C173FD46-6825-4FDD-ABD7-00B66913A60A}" srcOrd="5" destOrd="0" presId="urn:microsoft.com/office/officeart/2005/8/layout/vList6"/>
    <dgm:cxn modelId="{126D0836-36DE-4EDE-B9D8-1B0B2F396393}" type="presParOf" srcId="{0D5C6127-57FE-4A05-851F-687577C1FD93}" destId="{A285DBFB-C386-4B75-8295-76BEBBC1586C}" srcOrd="6" destOrd="0" presId="urn:microsoft.com/office/officeart/2005/8/layout/vList6"/>
    <dgm:cxn modelId="{66DCD4D1-6C34-4160-BABB-D6C3948CB210}" type="presParOf" srcId="{A285DBFB-C386-4B75-8295-76BEBBC1586C}" destId="{219B2B0E-4DA5-48F2-BA50-6E982802ECE3}" srcOrd="0" destOrd="0" presId="urn:microsoft.com/office/officeart/2005/8/layout/vList6"/>
    <dgm:cxn modelId="{C1F694E6-8B7B-449A-9162-C22804455A90}" type="presParOf" srcId="{A285DBFB-C386-4B75-8295-76BEBBC1586C}" destId="{A94A6048-0D44-4FE3-BD7A-562060D265A2}" srcOrd="1" destOrd="0" presId="urn:microsoft.com/office/officeart/2005/8/layout/vList6"/>
    <dgm:cxn modelId="{0607A229-C9B8-48F2-8FAD-C84256930848}" type="presParOf" srcId="{0D5C6127-57FE-4A05-851F-687577C1FD93}" destId="{D18299FF-67A7-46F4-BF2A-7A07735EDC36}" srcOrd="7" destOrd="0" presId="urn:microsoft.com/office/officeart/2005/8/layout/vList6"/>
    <dgm:cxn modelId="{9D5E764C-E29C-4F6E-A355-08BC73633EDB}" type="presParOf" srcId="{0D5C6127-57FE-4A05-851F-687577C1FD93}" destId="{688725BD-174A-47E3-9F98-CCBFCB4DFC40}" srcOrd="8" destOrd="0" presId="urn:microsoft.com/office/officeart/2005/8/layout/vList6"/>
    <dgm:cxn modelId="{A9ACFDF4-4A8F-4937-AF54-AD120F21B66A}" type="presParOf" srcId="{688725BD-174A-47E3-9F98-CCBFCB4DFC40}" destId="{4C08D668-0F35-4E41-B4A5-5B894FEEA89D}" srcOrd="0" destOrd="0" presId="urn:microsoft.com/office/officeart/2005/8/layout/vList6"/>
    <dgm:cxn modelId="{BE6A5A70-8EAC-4786-8AED-EA4C25C8EF41}" type="presParOf" srcId="{688725BD-174A-47E3-9F98-CCBFCB4DFC40}" destId="{359D65AA-708B-40F8-83A0-BE5A4FEE5CE1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161E9-64B4-4EB4-9D74-F6CC1C648DB7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D884B-4F0B-4F56-84C9-2D79FC637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56992-F30A-4AEC-8DF8-8777C6E603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95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D884B-4F0B-4F56-84C9-2D79FC63720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6F5A-7EDD-46AF-BD03-82D709EB1AFD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0DB-E95F-4330-84EB-18B5F8F18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6F5A-7EDD-46AF-BD03-82D709EB1AFD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0DB-E95F-4330-84EB-18B5F8F18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6F5A-7EDD-46AF-BD03-82D709EB1AFD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0DB-E95F-4330-84EB-18B5F8F18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56-3923-47E8-B25A-4EBA840BC84D}" type="datetime1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D369-DE75-4D4F-9E19-44EBE21F3D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56-3923-47E8-B25A-4EBA840BC84D}" type="datetime1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D369-DE75-4D4F-9E19-44EBE21F3D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56-3923-47E8-B25A-4EBA840BC84D}" type="datetime1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D369-DE75-4D4F-9E19-44EBE21F3D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56-3923-47E8-B25A-4EBA840BC84D}" type="datetime1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D369-DE75-4D4F-9E19-44EBE21F3D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6F5A-7EDD-46AF-BD03-82D709EB1AFD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0DB-E95F-4330-84EB-18B5F8F18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6F5A-7EDD-46AF-BD03-82D709EB1AFD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0DB-E95F-4330-84EB-18B5F8F18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6F5A-7EDD-46AF-BD03-82D709EB1AFD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0DB-E95F-4330-84EB-18B5F8F18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6F5A-7EDD-46AF-BD03-82D709EB1AFD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0DB-E95F-4330-84EB-18B5F8F18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6F5A-7EDD-46AF-BD03-82D709EB1AFD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0DB-E95F-4330-84EB-18B5F8F18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6F5A-7EDD-46AF-BD03-82D709EB1AFD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0DB-E95F-4330-84EB-18B5F8F18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6F5A-7EDD-46AF-BD03-82D709EB1AFD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0DB-E95F-4330-84EB-18B5F8F18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6F5A-7EDD-46AF-BD03-82D709EB1AFD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0DB-E95F-4330-84EB-18B5F8F18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F6F5A-7EDD-46AF-BD03-82D709EB1AFD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C50DB-E95F-4330-84EB-18B5F8F18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beautyweb.nl/media/object_avatar/cosmetic-30-nxk1roab0x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429000"/>
            <a:ext cx="4286250" cy="3429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8382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/>
              <a:t>RAW MATERIALS USED IN COSMETICS </a:t>
            </a:r>
            <a:endParaRPr lang="en-US" sz="5400" b="1" i="1" dirty="0"/>
          </a:p>
        </p:txBody>
      </p:sp>
      <p:pic>
        <p:nvPicPr>
          <p:cNvPr id="15362" name="Picture 2" descr="http://www.nirvention.nl/userfiles/Image/cosme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3582">
            <a:off x="361634" y="3141328"/>
            <a:ext cx="2799686" cy="2438400"/>
          </a:xfrm>
          <a:prstGeom prst="rect">
            <a:avLst/>
          </a:prstGeom>
          <a:noFill/>
        </p:spPr>
      </p:pic>
      <p:pic>
        <p:nvPicPr>
          <p:cNvPr id="15364" name="Picture 4" descr="http://2.imimg.com/data2/FP/VO/MY-1156319/cosmetics-pharmaceutical-raw-materials-250x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4244">
            <a:off x="6731798" y="3860003"/>
            <a:ext cx="2286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RA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0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RA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Pictures\RA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71" y="0"/>
            <a:ext cx="91730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Pictures\RA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Pictures\RA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457201"/>
          <a:ext cx="8001000" cy="4507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82671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 of PERFUMES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Cosmetic product used </a:t>
                      </a:r>
                      <a:endParaRPr lang="en-US" sz="2400" b="1" dirty="0"/>
                    </a:p>
                  </a:txBody>
                  <a:tcPr/>
                </a:tc>
              </a:tr>
              <a:tr h="14269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Top notes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Aqueous</a:t>
                      </a:r>
                      <a:r>
                        <a:rPr lang="en-US" sz="2400" b="1" baseline="0" dirty="0" smtClean="0"/>
                        <a:t> or hydro alcoholic preparation </a:t>
                      </a:r>
                      <a:endParaRPr lang="en-US" sz="2400" b="1" dirty="0"/>
                    </a:p>
                  </a:txBody>
                  <a:tcPr/>
                </a:tc>
              </a:tr>
              <a:tr h="14269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Bottom notes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Oils based cosmetics and powders</a:t>
                      </a:r>
                      <a:endParaRPr lang="en-US" sz="2400" b="1" dirty="0"/>
                    </a:p>
                  </a:txBody>
                  <a:tcPr/>
                </a:tc>
              </a:tr>
              <a:tr h="82671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Middle notes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Soaps and emulsions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524176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800" dirty="0" smtClean="0"/>
              <a:t>PRESERVATIVES </a:t>
            </a:r>
            <a:endParaRPr lang="en-US" sz="8800" dirty="0"/>
          </a:p>
        </p:txBody>
      </p:sp>
      <p:pic>
        <p:nvPicPr>
          <p:cNvPr id="15362" name="Picture 2" descr="http://www.examiner.com/images/blog/wysiwyg/image/WhatArePreservati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9949">
            <a:off x="860655" y="2956778"/>
            <a:ext cx="3886200" cy="2857500"/>
          </a:xfrm>
          <a:prstGeom prst="rect">
            <a:avLst/>
          </a:prstGeom>
          <a:noFill/>
        </p:spPr>
      </p:pic>
      <p:pic>
        <p:nvPicPr>
          <p:cNvPr id="15364" name="Picture 4" descr="http://www.achooallergy.com/images/preservatives-in-foods-cosmet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3711">
            <a:off x="4724400" y="3276600"/>
            <a:ext cx="3124200" cy="23241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314753">
            <a:off x="7061333" y="3080414"/>
            <a:ext cx="8382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1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DEFINATION: Preservatives are used to prevent    spoilage of skin cosmetics</a:t>
            </a:r>
          </a:p>
          <a:p>
            <a:endParaRPr lang="en-US" dirty="0" smtClean="0"/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TWO MAIN REASONS FOR SPOILAGE: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Oxidation of oils and fats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Microbial growth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33400" y="2946400"/>
          <a:ext cx="80010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http://reviewmedicalhealth.com/wp-content/uploads/2014/12/antioxidant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18607">
            <a:off x="304308" y="3267743"/>
            <a:ext cx="2446000" cy="1805152"/>
          </a:xfrm>
          <a:prstGeom prst="rect">
            <a:avLst/>
          </a:prstGeom>
          <a:noFill/>
        </p:spPr>
      </p:pic>
      <p:pic>
        <p:nvPicPr>
          <p:cNvPr id="14340" name="Picture 4" descr="http://cdn2.hubspot.net/hub/273433/hubfs/image/Background_for_Antimicrobial.jpg?t=1436542133906&amp;width=6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79571">
            <a:off x="6165104" y="3081999"/>
            <a:ext cx="2841196" cy="168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7439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SOURCES OF ANTI- MICROBIAL AGENTS:</a:t>
            </a:r>
            <a:endParaRPr lang="en-US" sz="3200" b="1" dirty="0" smtClean="0"/>
          </a:p>
          <a:p>
            <a:pPr marL="342900" indent="-342900">
              <a:buAutoNum type="arabicPeriod"/>
            </a:pPr>
            <a:r>
              <a:rPr lang="en-US" sz="4000" dirty="0" smtClean="0"/>
              <a:t>Raw materials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Environment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Equipment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Packaging material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Personnel </a:t>
            </a:r>
            <a:endParaRPr lang="en-US" sz="4000" dirty="0"/>
          </a:p>
        </p:txBody>
      </p:sp>
      <p:pic>
        <p:nvPicPr>
          <p:cNvPr id="13314" name="Picture 2" descr="http://www.akhilhealthcare.com/upload/1968178571-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2503">
            <a:off x="6212182" y="1687608"/>
            <a:ext cx="2398450" cy="2286001"/>
          </a:xfrm>
          <a:prstGeom prst="rect">
            <a:avLst/>
          </a:prstGeom>
          <a:noFill/>
        </p:spPr>
      </p:pic>
      <p:pic>
        <p:nvPicPr>
          <p:cNvPr id="13316" name="Picture 4" descr="http://gslchurch.org/wp-content/uploads/2012/04/personnel_reliabi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2858">
            <a:off x="915998" y="4838566"/>
            <a:ext cx="2286000" cy="1619250"/>
          </a:xfrm>
          <a:prstGeom prst="rect">
            <a:avLst/>
          </a:prstGeom>
          <a:noFill/>
        </p:spPr>
      </p:pic>
      <p:pic>
        <p:nvPicPr>
          <p:cNvPr id="13318" name="Picture 6" descr="http://www.hartness.com/images/pic-packag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05498">
            <a:off x="3505200" y="3962400"/>
            <a:ext cx="2905125" cy="23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7086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Consequences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Interfere with the ingredients present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Moulds and fungi can be seen on the surface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Turbidity and sedimentation in liquid preparations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Color change 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Bubbles or froth formation 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Pathogens can cause serious infection </a:t>
            </a:r>
            <a:endParaRPr lang="en-US" sz="3600" dirty="0"/>
          </a:p>
        </p:txBody>
      </p:sp>
      <p:pic>
        <p:nvPicPr>
          <p:cNvPr id="12290" name="Picture 2" descr="http://www.backyardnature.net/f/rhizopu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7525" y="0"/>
            <a:ext cx="2276475" cy="3333750"/>
          </a:xfrm>
          <a:prstGeom prst="rect">
            <a:avLst/>
          </a:prstGeom>
          <a:noFill/>
        </p:spPr>
      </p:pic>
      <p:pic>
        <p:nvPicPr>
          <p:cNvPr id="12292" name="Picture 4" descr="http://www.scienceofcooking.com/foams/eggwhite_fo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4382">
            <a:off x="7010400" y="3429000"/>
            <a:ext cx="1828800" cy="2216506"/>
          </a:xfrm>
          <a:prstGeom prst="rect">
            <a:avLst/>
          </a:prstGeom>
          <a:noFill/>
        </p:spPr>
      </p:pic>
      <p:pic>
        <p:nvPicPr>
          <p:cNvPr id="12294" name="Picture 6" descr="http://www.nihonsolid.co.jp/image/08-ncc/08-ncc_02phot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276849"/>
            <a:ext cx="238125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8" name="AutoShape 2" descr="https://encrypted-tbn2.gstatic.com/images?q=tbn:ANd9GcTQjpkGToa_Cvq3w_6IAZK_wbortySwPiftlb9aK0fhhtbRJ5P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https://encrypted-tbn2.gstatic.com/images?q=tbn:ANd9GcTQjpkGToa_Cvq3w_6IAZK_wbortySwPiftlb9aK0fhhtbRJ5P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s://encrypted-tbn2.gstatic.com/images?q=tbn:ANd9GcTQjpkGToa_Cvq3w_6IAZK_wbortySwPiftlb9aK0fhhtbRJ5P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3.imimg.com/data3/SP/NU/MY-11125524/herbal-cosmetics-raw-materials-250x2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1" y="3429001"/>
            <a:ext cx="1600200" cy="1600200"/>
          </a:xfrm>
          <a:prstGeom prst="rect">
            <a:avLst/>
          </a:prstGeom>
          <a:noFill/>
        </p:spPr>
      </p:pic>
      <p:pic>
        <p:nvPicPr>
          <p:cNvPr id="14346" name="Picture 10" descr="http://www.orientpharma.in/wp-content/uploads/2012/05/Banner_Industry_Chemical-Drying-Pigments-676x3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505200"/>
            <a:ext cx="1905000" cy="1524000"/>
          </a:xfrm>
          <a:prstGeom prst="rect">
            <a:avLst/>
          </a:prstGeom>
          <a:noFill/>
        </p:spPr>
      </p:pic>
      <p:pic>
        <p:nvPicPr>
          <p:cNvPr id="14348" name="Picture 12" descr="http://www.keepingnaturebeautiful.com/wp-content/uploads/2012/03/quality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276600"/>
            <a:ext cx="1704205" cy="2211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38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Ideal preservative should be :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Compatible with the formulation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Soluble to such an extent that effective concentration is achieved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Remain stable to provide sustained anti microbial effect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Colorless and odorless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Non toxic , non irritant and non allergic</a:t>
            </a:r>
            <a:endParaRPr lang="en-US" sz="2800" dirty="0"/>
          </a:p>
        </p:txBody>
      </p:sp>
      <p:pic>
        <p:nvPicPr>
          <p:cNvPr id="11266" name="Picture 2" descr="http://www.eyecare.fr/img/cms/bio-inertie_et_charte_de_formul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91000"/>
            <a:ext cx="2609850" cy="1981200"/>
          </a:xfrm>
          <a:prstGeom prst="rect">
            <a:avLst/>
          </a:prstGeom>
          <a:noFill/>
        </p:spPr>
      </p:pic>
      <p:pic>
        <p:nvPicPr>
          <p:cNvPr id="11268" name="Picture 4" descr="http://www.rippedsheets.com/images/303016-Anti-Microbial-La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219574"/>
            <a:ext cx="3200400" cy="2105026"/>
          </a:xfrm>
          <a:prstGeom prst="rect">
            <a:avLst/>
          </a:prstGeom>
          <a:noFill/>
        </p:spPr>
      </p:pic>
      <p:pic>
        <p:nvPicPr>
          <p:cNvPr id="11270" name="Picture 6" descr="http://themagichappensnow.com/wp-content/uploads/2015/06/SafeNontoxi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8658" y="4343400"/>
            <a:ext cx="2545342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2390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Factors affecting effectiveness of preservatives:</a:t>
            </a:r>
          </a:p>
          <a:p>
            <a:pPr marL="342900" indent="-342900"/>
            <a:r>
              <a:rPr lang="en-US" sz="2800" b="1" dirty="0" smtClean="0"/>
              <a:t>A.  Dissociation and pH</a:t>
            </a:r>
          </a:p>
          <a:p>
            <a:pPr marL="342900" indent="-342900"/>
            <a:r>
              <a:rPr lang="en-US" sz="2800" dirty="0" smtClean="0"/>
              <a:t> 1. Ideal preservative effective at wide range of pH but they are highly reactive in nature</a:t>
            </a:r>
          </a:p>
          <a:p>
            <a:pPr marL="342900" indent="-342900"/>
            <a:r>
              <a:rPr lang="en-US" sz="2800" dirty="0" smtClean="0"/>
              <a:t>2. Weak acids depends on undissociated form which in turn depends upon dissociation constant and pH of the system</a:t>
            </a:r>
          </a:p>
          <a:p>
            <a:pPr marL="342900" indent="-342900"/>
            <a:r>
              <a:rPr lang="en-US" sz="2800" dirty="0" smtClean="0"/>
              <a:t>3. Preservatives which are active only in dissociated form are effective in higher pH but ineffective at lower pH 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sz="2800" dirty="0"/>
          </a:p>
        </p:txBody>
      </p:sp>
      <p:pic>
        <p:nvPicPr>
          <p:cNvPr id="10242" name="Picture 2" descr="http://www1.lsbu.ac.uk/water/images/water_dissoci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23169">
            <a:off x="838200" y="4953000"/>
            <a:ext cx="2743200" cy="1670255"/>
          </a:xfrm>
          <a:prstGeom prst="rect">
            <a:avLst/>
          </a:prstGeom>
          <a:noFill/>
        </p:spPr>
      </p:pic>
      <p:pic>
        <p:nvPicPr>
          <p:cNvPr id="10244" name="Picture 4" descr="http://images.tutorvista.com/cms/images/46/acids-and-bas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0672">
            <a:off x="5070412" y="4491452"/>
            <a:ext cx="2667000" cy="222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1" y="304800"/>
            <a:ext cx="464819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B. </a:t>
            </a:r>
            <a:r>
              <a:rPr lang="en-US" sz="3200" b="1" dirty="0" smtClean="0"/>
              <a:t>CONCENTRATION</a:t>
            </a:r>
          </a:p>
          <a:p>
            <a:r>
              <a:rPr lang="en-US" sz="2200" dirty="0" smtClean="0"/>
              <a:t>No values set for the concentration of preservative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Some materials used are </a:t>
            </a:r>
            <a:r>
              <a:rPr lang="en-US" sz="2200" b="1" dirty="0" smtClean="0"/>
              <a:t>itself antimicrobial so less preservative required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Some </a:t>
            </a:r>
            <a:r>
              <a:rPr lang="en-US" sz="2200" b="1" dirty="0" smtClean="0"/>
              <a:t>ingredients promote micro organisms hence more concentration 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Recommended limit for organic </a:t>
            </a:r>
            <a:r>
              <a:rPr lang="en-US" sz="2200" b="1" dirty="0" smtClean="0"/>
              <a:t>mercury compounds(  0.001%) and 0.5-1% for weak acids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Availability  to microorganisms more important  since it depends upon </a:t>
            </a:r>
            <a:r>
              <a:rPr lang="en-US" sz="2200" b="1" dirty="0" smtClean="0"/>
              <a:t>permeability across the cell wall, diffusion rate and  degree of absorption and partition coefficient of preservative</a:t>
            </a:r>
          </a:p>
        </p:txBody>
      </p:sp>
      <p:pic>
        <p:nvPicPr>
          <p:cNvPr id="9218" name="Picture 2" descr="http://www.nature.com/nrd/journal/v11/n1/images/nrd3591-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33400"/>
            <a:ext cx="3505200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Susceptibility of organisms</a:t>
            </a:r>
          </a:p>
          <a:p>
            <a:r>
              <a:rPr lang="en-US" sz="2400" dirty="0" smtClean="0"/>
              <a:t>1.Hydroxy benzoates active against moulds, fungi and yeasts, less active towards bacteria</a:t>
            </a:r>
          </a:p>
          <a:p>
            <a:r>
              <a:rPr lang="en-US" sz="2400" dirty="0" smtClean="0"/>
              <a:t>2. Chlorobutanol active against bacteria</a:t>
            </a:r>
          </a:p>
          <a:p>
            <a:r>
              <a:rPr lang="en-US" sz="2400" dirty="0" smtClean="0"/>
              <a:t>3. Phenyl mercuric nitrate active against all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362200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Interference by ingredients of cosmetics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Tween 80, polyethylene glycol interfere by exerting protective effect on micro organisms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Soaps and anionic surfactants in lower concentration promote growth of gram negative bacteria</a:t>
            </a:r>
          </a:p>
          <a:p>
            <a:pPr marL="342900" indent="-342900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9530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Influence of Solid Particles</a:t>
            </a:r>
          </a:p>
          <a:p>
            <a:r>
              <a:rPr lang="en-US" sz="2400" dirty="0" smtClean="0"/>
              <a:t>Preservatives can be absorbed on the surface of insoluble solid particles </a:t>
            </a:r>
          </a:p>
          <a:p>
            <a:r>
              <a:rPr lang="en-US" sz="2400" dirty="0" err="1" smtClean="0"/>
              <a:t>e.g</a:t>
            </a:r>
            <a:r>
              <a:rPr lang="en-US" sz="2400" dirty="0" smtClean="0"/>
              <a:t> . Kaolin, chalk and zinc oxide</a:t>
            </a:r>
            <a:endParaRPr lang="en-US" sz="2400" dirty="0"/>
          </a:p>
        </p:txBody>
      </p:sp>
      <p:pic>
        <p:nvPicPr>
          <p:cNvPr id="8194" name="Picture 2" descr="http://media1.onsugar.com/files/2014/03/30/258/n/11329888/b0ba3eea30d1e546_starcrushed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073318"/>
            <a:ext cx="1524001" cy="2126820"/>
          </a:xfrm>
          <a:prstGeom prst="rect">
            <a:avLst/>
          </a:prstGeom>
          <a:noFill/>
        </p:spPr>
      </p:pic>
      <p:pic>
        <p:nvPicPr>
          <p:cNvPr id="8196" name="Picture 4" descr="http://www.ppmd.espci.fr/sites/www.ppmd.espci.fr/local/cache-vignettes/L500xH232/TOC-3-0753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95800"/>
            <a:ext cx="2133600" cy="189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3151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GUIDELINES FOR SELECTING PRESERVATIVES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Identify the material that promote microbial growth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pH of the aqueous phase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Preservative partitioned between two phases depending on the formula of the preparation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Ratio of total to free preservative estimated in presence of macromolecules in formulation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Least toxic </a:t>
            </a:r>
            <a:endParaRPr lang="en-US" sz="2800" dirty="0"/>
          </a:p>
        </p:txBody>
      </p:sp>
      <p:pic>
        <p:nvPicPr>
          <p:cNvPr id="7170" name="Picture 2" descr="http://intlimg.demandmedia.com/DM-Resize/photos.demandstudios.com/getty/article/151/154/57283768_XS.jpg?w=400&amp;h=200&amp;keep_ratio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419600"/>
            <a:ext cx="2743200" cy="1905000"/>
          </a:xfrm>
          <a:prstGeom prst="rect">
            <a:avLst/>
          </a:prstGeom>
          <a:noFill/>
        </p:spPr>
      </p:pic>
      <p:pic>
        <p:nvPicPr>
          <p:cNvPr id="7172" name="Picture 4" descr="http://www.chemguide.co.uk/CIE/section112/partitiondi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114800"/>
            <a:ext cx="44958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729501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CHALLENGE TEST FOR EFFECTIVENESS OF PRESERVATIVE</a:t>
            </a:r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762000" y="12192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310854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ANTIOXIDANTS</a:t>
            </a:r>
            <a:endParaRPr lang="en-US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COSMETIC PREPARATIONS CONTAINING FATS AND OILS HAVING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UNSATURATED</a:t>
            </a:r>
            <a:r>
              <a:rPr lang="en-US" sz="3200" dirty="0" smtClean="0"/>
              <a:t> LINKAGE ARE SUSCEPTIBLE TO OXIDATIVE DETERIORATION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RANCID</a:t>
            </a:r>
            <a:r>
              <a:rPr lang="en-US" sz="3200" dirty="0" smtClean="0"/>
              <a:t> IS WHEN DETERIORATION CAN BE DETECTED BY ORGANOLETIC TESTS</a:t>
            </a:r>
            <a:endParaRPr lang="en-US" sz="3200" dirty="0"/>
          </a:p>
        </p:txBody>
      </p:sp>
      <p:pic>
        <p:nvPicPr>
          <p:cNvPr id="5122" name="Picture 2" descr="http://wildaboutberries.com/images/site_graphics/brown_and_fresh_ap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0"/>
            <a:ext cx="2438400" cy="2000250"/>
          </a:xfrm>
          <a:prstGeom prst="rect">
            <a:avLst/>
          </a:prstGeom>
          <a:noFill/>
        </p:spPr>
      </p:pic>
      <p:pic>
        <p:nvPicPr>
          <p:cNvPr id="5124" name="Picture 4" descr="http://2014.igem.org/wiki/images/4/42/Rancidity_cycle_UCD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197648"/>
            <a:ext cx="4800600" cy="2355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b="1" dirty="0" smtClean="0"/>
              <a:t>FACTORS AFFECTING RANCIDITY</a:t>
            </a:r>
            <a:endParaRPr lang="en-US" sz="2200" b="1" dirty="0" smtClean="0"/>
          </a:p>
          <a:p>
            <a:pPr marL="342900" indent="-342900">
              <a:buAutoNum type="arabicPeriod"/>
            </a:pPr>
            <a:r>
              <a:rPr lang="en-US" sz="2400" i="1" dirty="0" smtClean="0">
                <a:ln>
                  <a:solidFill>
                    <a:schemeClr val="tx1"/>
                  </a:solidFill>
                </a:ln>
              </a:rPr>
              <a:t>PRESENCE OF PRO-OXIDANTS</a:t>
            </a:r>
            <a:endParaRPr lang="en-US" sz="2200" i="1" dirty="0" smtClean="0">
              <a:ln>
                <a:solidFill>
                  <a:schemeClr val="tx1"/>
                </a:solidFill>
              </a:ln>
            </a:endParaRPr>
          </a:p>
          <a:p>
            <a:pPr marL="342900" indent="-342900"/>
            <a:r>
              <a:rPr lang="en-US" sz="2200" dirty="0" smtClean="0">
                <a:solidFill>
                  <a:srgbClr val="FF0000"/>
                </a:solidFill>
              </a:rPr>
              <a:t>     OXIDISING ENZYMES KNOWN AS OXIDASES BECOME FAVOURABLE IN PRESENCE OF MOISTURE, LIGHT AND OXYGEN AND CAUSE RANCIDITY</a:t>
            </a:r>
          </a:p>
          <a:p>
            <a:pPr marL="342900" indent="-342900"/>
            <a:r>
              <a:rPr lang="en-US" sz="2400" i="1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sz="2400" i="1" dirty="0" smtClean="0"/>
              <a:t>. 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</a:rPr>
              <a:t>OXYGEN</a:t>
            </a:r>
          </a:p>
          <a:p>
            <a:pPr marL="342900" indent="-342900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      PEROXIDES FORMED CAUSING AUTOCATALYTIC EFFECTS, DETERIORATION FAST CAUSING FORMATION OF ALDEHYDES, ALCOHOLS ETC</a:t>
            </a:r>
          </a:p>
          <a:p>
            <a:pPr marL="342900" indent="-342900"/>
            <a:r>
              <a:rPr lang="en-US" sz="2400" i="1" dirty="0" smtClean="0">
                <a:ln>
                  <a:solidFill>
                    <a:schemeClr val="tx1"/>
                  </a:solidFill>
                </a:ln>
              </a:rPr>
              <a:t>3. MOISTURE</a:t>
            </a:r>
          </a:p>
          <a:p>
            <a:pPr marL="342900" indent="-342900"/>
            <a:r>
              <a:rPr lang="en-US" sz="2200" dirty="0" smtClean="0">
                <a:solidFill>
                  <a:srgbClr val="7030A0"/>
                </a:solidFill>
              </a:rPr>
              <a:t>      MOISTURE ATTACK GLYCEROL ESTERS ACCELERATE AUTO-OXIDATION </a:t>
            </a:r>
          </a:p>
          <a:p>
            <a:pPr marL="342900" indent="-342900"/>
            <a:r>
              <a:rPr lang="en-US" sz="2200" dirty="0" smtClean="0">
                <a:ln>
                  <a:solidFill>
                    <a:schemeClr val="tx1"/>
                  </a:solidFill>
                </a:ln>
              </a:rPr>
              <a:t>4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</a:rPr>
              <a:t>. LIGHT</a:t>
            </a:r>
            <a:endParaRPr lang="en-US" sz="2200" i="1" dirty="0" smtClean="0">
              <a:ln>
                <a:solidFill>
                  <a:schemeClr val="tx1"/>
                </a:solidFill>
              </a:ln>
            </a:endParaRPr>
          </a:p>
          <a:p>
            <a:pPr marL="342900" indent="-342900"/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     DOES NOT CAUSE OXIDATION BUT ACTS AS AN ACCELERATOR ONCE PROCESS IS STARED</a:t>
            </a:r>
          </a:p>
          <a:p>
            <a:pPr marL="342900" indent="-342900"/>
            <a:r>
              <a:rPr lang="en-US" sz="2400" i="1" dirty="0" smtClean="0">
                <a:ln>
                  <a:solidFill>
                    <a:schemeClr val="tx1"/>
                  </a:solidFill>
                </a:ln>
              </a:rPr>
              <a:t>5. HEAT</a:t>
            </a:r>
          </a:p>
          <a:p>
            <a:pPr marL="342900" indent="-342900"/>
            <a:r>
              <a:rPr lang="en-US" sz="2200" dirty="0" smtClean="0">
                <a:solidFill>
                  <a:srgbClr val="C00000"/>
                </a:solidFill>
              </a:rPr>
              <a:t>      REACTION IN OXIDATION WHICH IS ACCELERATED IS HYDROLYSIS</a:t>
            </a:r>
          </a:p>
          <a:p>
            <a:pPr marL="342900" indent="-342900"/>
            <a:r>
              <a:rPr lang="en-US" sz="2200" dirty="0" smtClean="0">
                <a:ln>
                  <a:solidFill>
                    <a:schemeClr val="tx1"/>
                  </a:solidFill>
                </a:ln>
              </a:rPr>
              <a:t>6. 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</a:rPr>
              <a:t>EXTERNAL PRO- OXIDANTS</a:t>
            </a:r>
            <a:endParaRPr lang="en-US" sz="2200" i="1" dirty="0" smtClean="0">
              <a:ln>
                <a:solidFill>
                  <a:schemeClr val="tx1"/>
                </a:solidFill>
              </a:ln>
            </a:endParaRPr>
          </a:p>
          <a:p>
            <a:pPr marL="342900" indent="-342900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     MICRO- ORGANISMS  CAUSES GLYCERIDES TO SPILT INTO GLYCEROL AND FATTY ACIDS</a:t>
            </a:r>
          </a:p>
          <a:p>
            <a:pPr marL="342900" indent="-342900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838200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228600"/>
            <a:ext cx="47548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CLASSIFICATION OF ANTI-OXIDANTS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CHOICE OF ANTI-OXIDANT/ SELECTION  DEPENDS ON 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NATURE OF FAT OR OIL PRESENT AS INGREDIENT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PHYSICAL FORM OF COSMETIC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 PH OF COSMETIC 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INTENDED USE OF COSMETIC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EXPECTED SHELF LIFE OF COSMETIC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CONDITIONS OF STORAGE OF COSMETICS</a:t>
            </a:r>
            <a:endParaRPr lang="en-US" sz="3200" dirty="0"/>
          </a:p>
        </p:txBody>
      </p:sp>
      <p:pic>
        <p:nvPicPr>
          <p:cNvPr id="2050" name="Picture 2" descr="http://thumbs.dreamstime.com/t/antioxidants-concept-anti-oxidants-antioxidant-34306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953000"/>
            <a:ext cx="50292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001000" cy="11430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/>
              <a:t>1.WATER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i="1" dirty="0" smtClean="0"/>
              <a:t>Why</a:t>
            </a:r>
            <a:r>
              <a:rPr lang="en-US" dirty="0" smtClean="0"/>
              <a:t> used…….</a:t>
            </a:r>
          </a:p>
          <a:p>
            <a:r>
              <a:rPr lang="en-US" dirty="0"/>
              <a:t> </a:t>
            </a:r>
            <a:r>
              <a:rPr lang="en-US" dirty="0" smtClean="0"/>
              <a:t>Cheap</a:t>
            </a:r>
          </a:p>
          <a:p>
            <a:r>
              <a:rPr lang="en-US" dirty="0" smtClean="0"/>
              <a:t>Abundance</a:t>
            </a:r>
          </a:p>
          <a:p>
            <a:r>
              <a:rPr lang="en-US" dirty="0"/>
              <a:t> </a:t>
            </a:r>
            <a:r>
              <a:rPr lang="en-US" dirty="0" smtClean="0"/>
              <a:t>Innocuous</a:t>
            </a:r>
          </a:p>
          <a:p>
            <a:r>
              <a:rPr lang="en-US" dirty="0"/>
              <a:t> </a:t>
            </a:r>
            <a:r>
              <a:rPr lang="en-US" dirty="0" smtClean="0"/>
              <a:t>Universal Solvent</a:t>
            </a:r>
          </a:p>
          <a:p>
            <a:r>
              <a:rPr lang="en-US" dirty="0"/>
              <a:t> </a:t>
            </a:r>
            <a:r>
              <a:rPr lang="en-US" dirty="0" smtClean="0"/>
              <a:t>Used as solvent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D369-DE75-4D4F-9E19-44EBE21F3DC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314" name="Picture 2" descr="https://topskincareblog.files.wordpress.com/2014/07/92b66-benefits2bof2brose2bwater2bfor2bbeauty.jpg?w=650&amp;h=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81200"/>
            <a:ext cx="32956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76200"/>
            <a:ext cx="24384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6962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sz="2800" dirty="0" smtClean="0"/>
              <a:t>Filtration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Membrane filters(0.2mµ)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Distillation /Double distillation</a:t>
            </a:r>
          </a:p>
          <a:p>
            <a:pPr>
              <a:buFont typeface="Wingdings" pitchFamily="2" charset="2"/>
              <a:buChar char="q"/>
            </a:pPr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 Ion exchange system</a:t>
            </a:r>
          </a:p>
          <a:p>
            <a:pPr marL="914400" indent="284163">
              <a:buFont typeface="Wingdings" pitchFamily="2" charset="2"/>
              <a:buChar char="ü"/>
            </a:pPr>
            <a:r>
              <a:rPr lang="en-US" sz="2800" dirty="0" smtClean="0"/>
              <a:t>  resins are used – to remove </a:t>
            </a:r>
            <a:r>
              <a:rPr lang="en-US" sz="2800" dirty="0" err="1" smtClean="0"/>
              <a:t>cations</a:t>
            </a:r>
            <a:r>
              <a:rPr lang="en-US" sz="2800" dirty="0"/>
              <a:t> </a:t>
            </a:r>
            <a:r>
              <a:rPr lang="en-US" sz="2800" dirty="0" smtClean="0"/>
              <a:t>and anions to form de-</a:t>
            </a:r>
            <a:r>
              <a:rPr lang="en-US" sz="2800" dirty="0" err="1" smtClean="0"/>
              <a:t>ionised</a:t>
            </a:r>
            <a:r>
              <a:rPr lang="en-US" sz="2800" dirty="0" smtClean="0"/>
              <a:t> water.</a:t>
            </a:r>
          </a:p>
          <a:p>
            <a:pPr marL="914400" indent="284163">
              <a:buFont typeface="Wingdings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 Columns are made up of resins can be regenerated.</a:t>
            </a:r>
            <a:endParaRPr lang="en-US" sz="2800" dirty="0"/>
          </a:p>
          <a:p>
            <a:pPr marL="465138" indent="-404813">
              <a:buFont typeface="Wingdings" pitchFamily="2" charset="2"/>
              <a:buChar char="q"/>
            </a:pPr>
            <a:r>
              <a:rPr lang="en-US" sz="2800" dirty="0" smtClean="0"/>
              <a:t>  Reverse Osmosis – 75% purified water collected and 25% as concentrated water</a:t>
            </a:r>
          </a:p>
          <a:p>
            <a:pPr marL="465138" indent="-404813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Membranes are made up of cellulose nitrate and polyamide.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304800" y="1524000"/>
          <a:ext cx="7467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D369-DE75-4D4F-9E19-44EBE21F3D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290" name="Picture 2" descr="http://puretecwater.com/images/reverse-osmosis-diagram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5340" y="2819400"/>
            <a:ext cx="194866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Microbiological purification</a:t>
            </a:r>
          </a:p>
          <a:p>
            <a:pPr indent="227013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Chemical treatment- Chlorine (1 to 4ppm)</a:t>
            </a:r>
          </a:p>
          <a:p>
            <a:pPr indent="227013">
              <a:buNone/>
            </a:pPr>
            <a:r>
              <a:rPr lang="en-US" dirty="0" smtClean="0"/>
              <a:t> to de-</a:t>
            </a:r>
            <a:r>
              <a:rPr lang="en-US" dirty="0" err="1" smtClean="0"/>
              <a:t>ionised</a:t>
            </a:r>
            <a:r>
              <a:rPr lang="en-US" dirty="0" smtClean="0"/>
              <a:t> water. Formaldehyde also used .</a:t>
            </a:r>
          </a:p>
          <a:p>
            <a:pPr marL="854075" indent="-449263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Heat treatment –boiling –</a:t>
            </a:r>
            <a:r>
              <a:rPr lang="en-US" dirty="0" err="1" smtClean="0"/>
              <a:t>helding</a:t>
            </a:r>
            <a:r>
              <a:rPr lang="en-US" dirty="0" smtClean="0"/>
              <a:t> for 20 </a:t>
            </a:r>
            <a:r>
              <a:rPr lang="en-US" dirty="0" err="1" smtClean="0"/>
              <a:t>mins</a:t>
            </a:r>
            <a:r>
              <a:rPr lang="en-US" dirty="0" smtClean="0"/>
              <a:t>. For spores-boiling after 2hrs.</a:t>
            </a:r>
          </a:p>
          <a:p>
            <a:pPr marL="854075" indent="-449263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UV radiation – below 300nm-lethal effect on microbes.</a:t>
            </a:r>
          </a:p>
          <a:p>
            <a:pPr marL="854075" indent="-449263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Filtration – membrane filters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D369-DE75-4D4F-9E19-44EBE21F3DC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763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COLORS </a:t>
            </a:r>
          </a:p>
          <a:p>
            <a:r>
              <a:rPr lang="en-US" sz="3200" b="1" i="1" dirty="0"/>
              <a:t> </a:t>
            </a:r>
            <a:r>
              <a:rPr lang="en-US" sz="3200" b="1" i="1" dirty="0" smtClean="0"/>
              <a:t>A </a:t>
            </a:r>
            <a:r>
              <a:rPr lang="en-US" sz="3200" b="1" i="1" dirty="0" smtClean="0">
                <a:solidFill>
                  <a:srgbClr val="FF0000"/>
                </a:solidFill>
              </a:rPr>
              <a:t>Generic </a:t>
            </a:r>
            <a:r>
              <a:rPr lang="en-US" sz="3200" b="1" i="1" dirty="0" smtClean="0">
                <a:solidFill>
                  <a:srgbClr val="C00000"/>
                </a:solidFill>
              </a:rPr>
              <a:t>term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</a:rPr>
              <a:t>for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7030A0"/>
                </a:solidFill>
              </a:rPr>
              <a:t>any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00B050"/>
                </a:solidFill>
              </a:rPr>
              <a:t>color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66CC"/>
                </a:solidFill>
              </a:rPr>
              <a:t>imparting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3333FF"/>
                </a:solidFill>
              </a:rPr>
              <a:t>substance</a:t>
            </a:r>
            <a:r>
              <a:rPr lang="en-US" sz="3200" b="1" dirty="0" smtClean="0">
                <a:solidFill>
                  <a:srgbClr val="3333FF"/>
                </a:solidFill>
              </a:rPr>
              <a:t> </a:t>
            </a:r>
            <a:endParaRPr lang="en-US" sz="2800" b="1" dirty="0"/>
          </a:p>
          <a:p>
            <a:r>
              <a:rPr lang="en-US" sz="2800" b="1" dirty="0" smtClean="0"/>
              <a:t>Colors can be classified as :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Colorants</a:t>
            </a:r>
            <a:r>
              <a:rPr lang="en-US" sz="2400" dirty="0" smtClean="0"/>
              <a:t>: substances soluble in the medium which is to used 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Pigments and color lakes</a:t>
            </a:r>
            <a:r>
              <a:rPr lang="en-US" sz="2400" dirty="0" smtClean="0"/>
              <a:t>:  insoluble in the medium but coloring achieved by uniform distribution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Color lakes </a:t>
            </a:r>
            <a:r>
              <a:rPr lang="en-US" sz="2400" dirty="0" smtClean="0"/>
              <a:t>: Produced by precipitation of water soluble  colorant with aluminum hydroxide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Water dispersible pigments</a:t>
            </a:r>
            <a:r>
              <a:rPr lang="en-US" sz="2400" dirty="0" smtClean="0"/>
              <a:t>: dispersed with the help of a dispersing agent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Color additive :</a:t>
            </a:r>
            <a:r>
              <a:rPr lang="en-US" sz="2400" dirty="0" smtClean="0"/>
              <a:t> dye, pigment derived from a vegetable derivative 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Chrome:</a:t>
            </a:r>
            <a:r>
              <a:rPr lang="en-US" sz="2400" dirty="0" smtClean="0"/>
              <a:t> Vividness of a color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Opacity: </a:t>
            </a:r>
            <a:r>
              <a:rPr lang="en-US" sz="2400" dirty="0" smtClean="0"/>
              <a:t>Degree of impenetrability by light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Bleed:</a:t>
            </a:r>
            <a:r>
              <a:rPr lang="en-US" sz="2400" dirty="0" smtClean="0"/>
              <a:t> Leaching of an impurity or minor constituent from a colored article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D369-DE75-4D4F-9E19-44EBE21F3DC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2286000" cy="217805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Natural Colors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3962400" y="76200"/>
            <a:ext cx="4114800" cy="1752600"/>
          </a:xfrm>
          <a:prstGeom prst="bevel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2400" dirty="0" smtClean="0"/>
              <a:t>Cochineal</a:t>
            </a:r>
          </a:p>
          <a:p>
            <a:pPr algn="just">
              <a:buFont typeface="+mj-lt"/>
              <a:buAutoNum type="arabicPeriod"/>
            </a:pPr>
            <a:r>
              <a:rPr lang="en-US" sz="2400" dirty="0" smtClean="0"/>
              <a:t>  Saffron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/>
              <a:t>Chlorophyll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2286000" y="762000"/>
            <a:ext cx="1752600" cy="762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2590800"/>
            <a:ext cx="2743200" cy="114300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Inorganic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Colors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667000" y="2743200"/>
            <a:ext cx="1295400" cy="762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evel 12"/>
          <p:cNvSpPr/>
          <p:nvPr/>
        </p:nvSpPr>
        <p:spPr>
          <a:xfrm>
            <a:off x="3962400" y="1828800"/>
            <a:ext cx="4114800" cy="2819400"/>
          </a:xfrm>
          <a:prstGeom prst="bevel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2400" dirty="0" smtClean="0"/>
              <a:t>Iron oxide</a:t>
            </a:r>
          </a:p>
          <a:p>
            <a:pPr algn="just">
              <a:buFont typeface="+mj-lt"/>
              <a:buAutoNum type="arabicPeriod"/>
            </a:pPr>
            <a:r>
              <a:rPr lang="en-US" sz="2400" dirty="0" smtClean="0"/>
              <a:t> Chromium oxide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/>
              <a:t>Ultramarines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/>
              <a:t>Carbon black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Titanium </a:t>
            </a:r>
            <a:r>
              <a:rPr lang="en-US" sz="2400" dirty="0" smtClean="0"/>
              <a:t>dioxide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/>
              <a:t>Zinc oxide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152400" y="4800600"/>
            <a:ext cx="2743200" cy="114300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Coaltar</a:t>
            </a:r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Colors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895600" y="5029200"/>
            <a:ext cx="1066800" cy="762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vel 15"/>
          <p:cNvSpPr/>
          <p:nvPr/>
        </p:nvSpPr>
        <p:spPr>
          <a:xfrm>
            <a:off x="3962400" y="4648199"/>
            <a:ext cx="4114800" cy="2073275"/>
          </a:xfrm>
          <a:prstGeom prst="bevel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2400" dirty="0" smtClean="0"/>
              <a:t>Amaranth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err="1" smtClean="0"/>
              <a:t>Indigocarmine</a:t>
            </a:r>
            <a:endParaRPr lang="en-US" sz="2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/>
              <a:t>Orange G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2653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457201"/>
          <a:ext cx="8001000" cy="533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82671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 of Coloring agent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Cosmetic product used </a:t>
                      </a:r>
                      <a:endParaRPr lang="en-US" sz="2400" b="1" dirty="0"/>
                    </a:p>
                  </a:txBody>
                  <a:tcPr/>
                </a:tc>
              </a:tr>
              <a:tr h="14269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Water soluble colorants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Bath products,  creams, soaps, toothpastes and gels</a:t>
                      </a:r>
                      <a:endParaRPr lang="en-US" sz="2400" b="1" dirty="0"/>
                    </a:p>
                  </a:txBody>
                  <a:tcPr/>
                </a:tc>
              </a:tr>
              <a:tr h="14269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Oil Soluble Colorants and pigments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face make up , lipsticks, soaps</a:t>
                      </a:r>
                      <a:endParaRPr lang="en-US" sz="2400" b="1" dirty="0"/>
                    </a:p>
                  </a:txBody>
                  <a:tcPr/>
                </a:tc>
              </a:tr>
              <a:tr h="82671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Color lakes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Eye make up, Lipsticks.</a:t>
                      </a:r>
                      <a:endParaRPr lang="en-US" sz="2400" b="1" dirty="0"/>
                    </a:p>
                  </a:txBody>
                  <a:tcPr/>
                </a:tc>
              </a:tr>
              <a:tr h="82671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Water dispersible pigments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Soaps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81000" y="-533400"/>
          <a:ext cx="8458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1012</Words>
  <Application>Microsoft Office PowerPoint</Application>
  <PresentationFormat>On-screen Show (4:3)</PresentationFormat>
  <Paragraphs>196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1.WATER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18</cp:revision>
  <dcterms:created xsi:type="dcterms:W3CDTF">2015-07-09T08:21:00Z</dcterms:created>
  <dcterms:modified xsi:type="dcterms:W3CDTF">2015-07-13T08:31:45Z</dcterms:modified>
</cp:coreProperties>
</file>