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01A1-B96C-4227-9F62-A7DD645E248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5D25-B89B-4F42-BFD6-075452FE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019800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Tolerance dilution ratio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 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</cp:revision>
  <dcterms:created xsi:type="dcterms:W3CDTF">2015-09-03T10:57:48Z</dcterms:created>
  <dcterms:modified xsi:type="dcterms:W3CDTF">2015-09-04T04:43:36Z</dcterms:modified>
</cp:coreProperties>
</file>