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70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8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300" r:id="rId43"/>
    <p:sldId id="297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97B67-655E-4C59-886B-115DCF268C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8D0C5F-E1DC-48FF-A954-A25059C45140}">
      <dgm:prSet phldrT="[Text]" custT="1"/>
      <dgm:spPr/>
      <dgm:t>
        <a:bodyPr/>
        <a:lstStyle/>
        <a:p>
          <a:r>
            <a:rPr lang="en-US" sz="2000" b="1" dirty="0" smtClean="0"/>
            <a:t>NAIL BLEACHES </a:t>
          </a:r>
          <a:endParaRPr lang="en-US" sz="2000" b="1" dirty="0"/>
        </a:p>
      </dgm:t>
    </dgm:pt>
    <dgm:pt modelId="{033DA20C-B6E7-40C6-AAF3-0C6429A5B608}" type="parTrans" cxnId="{9B1FCB93-B5EA-4C8B-8FD3-F5CB09008C14}">
      <dgm:prSet/>
      <dgm:spPr/>
      <dgm:t>
        <a:bodyPr/>
        <a:lstStyle/>
        <a:p>
          <a:endParaRPr lang="en-US"/>
        </a:p>
      </dgm:t>
    </dgm:pt>
    <dgm:pt modelId="{31F2B6C8-8348-4FCE-A68D-8A69889E8485}" type="sibTrans" cxnId="{9B1FCB93-B5EA-4C8B-8FD3-F5CB09008C14}">
      <dgm:prSet/>
      <dgm:spPr/>
      <dgm:t>
        <a:bodyPr/>
        <a:lstStyle/>
        <a:p>
          <a:endParaRPr lang="en-US"/>
        </a:p>
      </dgm:t>
    </dgm:pt>
    <dgm:pt modelId="{34BE3EE0-45EC-4FFF-849B-AD964710D666}">
      <dgm:prSet phldrT="[Text]" custT="1"/>
      <dgm:spPr/>
      <dgm:t>
        <a:bodyPr/>
        <a:lstStyle/>
        <a:p>
          <a:r>
            <a:rPr lang="en-US" sz="2800" b="1" dirty="0" smtClean="0"/>
            <a:t>OXIDATION</a:t>
          </a:r>
          <a:endParaRPr lang="en-US" sz="2800" b="1" dirty="0"/>
        </a:p>
      </dgm:t>
    </dgm:pt>
    <dgm:pt modelId="{BF550F47-D2EE-4DBE-870D-417A78845243}" type="parTrans" cxnId="{C2000291-38B5-4B6B-8EC4-B940ACFC09C4}">
      <dgm:prSet/>
      <dgm:spPr/>
      <dgm:t>
        <a:bodyPr/>
        <a:lstStyle/>
        <a:p>
          <a:endParaRPr lang="en-US" sz="2400"/>
        </a:p>
      </dgm:t>
    </dgm:pt>
    <dgm:pt modelId="{0561B0BC-21EC-42C6-A3B5-C532D029A54C}" type="sibTrans" cxnId="{C2000291-38B5-4B6B-8EC4-B940ACFC09C4}">
      <dgm:prSet/>
      <dgm:spPr/>
      <dgm:t>
        <a:bodyPr/>
        <a:lstStyle/>
        <a:p>
          <a:endParaRPr lang="en-US"/>
        </a:p>
      </dgm:t>
    </dgm:pt>
    <dgm:pt modelId="{D05B0C8D-82F6-46B1-BC68-0079556438D2}">
      <dgm:prSet phldrT="[Text]" custT="1"/>
      <dgm:spPr/>
      <dgm:t>
        <a:bodyPr/>
        <a:lstStyle/>
        <a:p>
          <a:r>
            <a:rPr lang="en-US" sz="2800" b="1" dirty="0" smtClean="0"/>
            <a:t>REDUCTION</a:t>
          </a:r>
          <a:endParaRPr lang="en-US" sz="2800" b="1" dirty="0"/>
        </a:p>
      </dgm:t>
    </dgm:pt>
    <dgm:pt modelId="{A85BA28D-BC92-4AAA-B1FD-0C7FDD8BB999}" type="parTrans" cxnId="{48A8A2B4-8979-4A54-8763-44650D7A8A46}">
      <dgm:prSet/>
      <dgm:spPr/>
      <dgm:t>
        <a:bodyPr/>
        <a:lstStyle/>
        <a:p>
          <a:endParaRPr lang="en-US" sz="2400"/>
        </a:p>
      </dgm:t>
    </dgm:pt>
    <dgm:pt modelId="{503CB590-ECB9-4A18-AE3F-E2D414CDB22C}" type="sibTrans" cxnId="{48A8A2B4-8979-4A54-8763-44650D7A8A46}">
      <dgm:prSet/>
      <dgm:spPr/>
      <dgm:t>
        <a:bodyPr/>
        <a:lstStyle/>
        <a:p>
          <a:endParaRPr lang="en-US"/>
        </a:p>
      </dgm:t>
    </dgm:pt>
    <dgm:pt modelId="{ECE98AF5-10B8-40EE-BE55-1B5C7F470547}">
      <dgm:prSet phldrT="[Text]" custT="1"/>
      <dgm:spPr/>
      <dgm:t>
        <a:bodyPr/>
        <a:lstStyle/>
        <a:p>
          <a:r>
            <a:rPr lang="en-US" sz="2000" b="1" dirty="0" smtClean="0"/>
            <a:t>USE OF SULPHITES WITH  DILUTE ACID </a:t>
          </a:r>
          <a:endParaRPr lang="en-US" sz="2000" b="1" dirty="0"/>
        </a:p>
      </dgm:t>
    </dgm:pt>
    <dgm:pt modelId="{2511DBFF-EF98-4E3D-9C0A-9C2F31D704CB}" type="sibTrans" cxnId="{126D298A-F2AC-43DE-A990-99460E2D4C7A}">
      <dgm:prSet/>
      <dgm:spPr/>
      <dgm:t>
        <a:bodyPr/>
        <a:lstStyle/>
        <a:p>
          <a:endParaRPr lang="en-US"/>
        </a:p>
      </dgm:t>
    </dgm:pt>
    <dgm:pt modelId="{9CFFFECD-1FE1-4E2D-8CC4-D13F7962AA7F}" type="parTrans" cxnId="{126D298A-F2AC-43DE-A990-99460E2D4C7A}">
      <dgm:prSet/>
      <dgm:spPr/>
      <dgm:t>
        <a:bodyPr/>
        <a:lstStyle/>
        <a:p>
          <a:endParaRPr lang="en-US" sz="2400"/>
        </a:p>
      </dgm:t>
    </dgm:pt>
    <dgm:pt modelId="{D421F4C5-30B3-4B44-83F9-BB54BA47B2A0}">
      <dgm:prSet phldrT="[Text]" custT="1"/>
      <dgm:spPr/>
      <dgm:t>
        <a:bodyPr/>
        <a:lstStyle/>
        <a:p>
          <a:r>
            <a:rPr lang="en-US" sz="1800" b="1" dirty="0" smtClean="0"/>
            <a:t>HYDROGEN PEROXIDES EITHER AT 20 VOLS OR DILUTED 1:4 BY CHLORINE COMPOUNDS</a:t>
          </a:r>
          <a:endParaRPr lang="en-US" sz="1800" b="1" dirty="0"/>
        </a:p>
      </dgm:t>
    </dgm:pt>
    <dgm:pt modelId="{6B8DA23E-EAFA-4594-8F52-2C32088FD13C}" type="sibTrans" cxnId="{85BBF928-2D3B-4626-9475-69D069260156}">
      <dgm:prSet/>
      <dgm:spPr/>
      <dgm:t>
        <a:bodyPr/>
        <a:lstStyle/>
        <a:p>
          <a:endParaRPr lang="en-US"/>
        </a:p>
      </dgm:t>
    </dgm:pt>
    <dgm:pt modelId="{507B5163-4AC3-45C9-8296-A9468CED737F}" type="parTrans" cxnId="{85BBF928-2D3B-4626-9475-69D069260156}">
      <dgm:prSet/>
      <dgm:spPr/>
      <dgm:t>
        <a:bodyPr/>
        <a:lstStyle/>
        <a:p>
          <a:endParaRPr lang="en-US" sz="2400"/>
        </a:p>
      </dgm:t>
    </dgm:pt>
    <dgm:pt modelId="{445180E4-EAC5-4250-8609-815E75592051}" type="pres">
      <dgm:prSet presAssocID="{7FB97B67-655E-4C59-886B-115DCF268C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30F802-E616-46B4-8747-BF4FF8963FD0}" type="pres">
      <dgm:prSet presAssocID="{0B8D0C5F-E1DC-48FF-A954-A25059C45140}" presName="hierRoot1" presStyleCnt="0"/>
      <dgm:spPr/>
    </dgm:pt>
    <dgm:pt modelId="{D40BCFA9-DAF7-443C-909E-D2839EF1607E}" type="pres">
      <dgm:prSet presAssocID="{0B8D0C5F-E1DC-48FF-A954-A25059C45140}" presName="composite" presStyleCnt="0"/>
      <dgm:spPr/>
    </dgm:pt>
    <dgm:pt modelId="{FF14837B-3C09-4EAB-8F7B-5835CE5977CE}" type="pres">
      <dgm:prSet presAssocID="{0B8D0C5F-E1DC-48FF-A954-A25059C45140}" presName="background" presStyleLbl="node0" presStyleIdx="0" presStyleCnt="1"/>
      <dgm:spPr/>
    </dgm:pt>
    <dgm:pt modelId="{887DFD1D-84D8-4DA8-8683-EB83E2219914}" type="pres">
      <dgm:prSet presAssocID="{0B8D0C5F-E1DC-48FF-A954-A25059C45140}" presName="text" presStyleLbl="fgAcc0" presStyleIdx="0" presStyleCnt="1" custScaleX="195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E4442-F8DD-4000-86D8-30B219D97BFA}" type="pres">
      <dgm:prSet presAssocID="{0B8D0C5F-E1DC-48FF-A954-A25059C45140}" presName="hierChild2" presStyleCnt="0"/>
      <dgm:spPr/>
    </dgm:pt>
    <dgm:pt modelId="{DB3EEB18-16C2-4B95-8A96-591880FA5738}" type="pres">
      <dgm:prSet presAssocID="{BF550F47-D2EE-4DBE-870D-417A7884524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6A81EE7-881E-459F-B8E7-5543657E5F98}" type="pres">
      <dgm:prSet presAssocID="{34BE3EE0-45EC-4FFF-849B-AD964710D666}" presName="hierRoot2" presStyleCnt="0"/>
      <dgm:spPr/>
    </dgm:pt>
    <dgm:pt modelId="{82EAB288-BE6B-415C-BB19-C5BFF85E8564}" type="pres">
      <dgm:prSet presAssocID="{34BE3EE0-45EC-4FFF-849B-AD964710D666}" presName="composite2" presStyleCnt="0"/>
      <dgm:spPr/>
    </dgm:pt>
    <dgm:pt modelId="{725DFF38-CBC2-416D-956B-439CA8E2D2BE}" type="pres">
      <dgm:prSet presAssocID="{34BE3EE0-45EC-4FFF-849B-AD964710D666}" presName="background2" presStyleLbl="node2" presStyleIdx="0" presStyleCnt="2"/>
      <dgm:spPr/>
    </dgm:pt>
    <dgm:pt modelId="{C4CE81D1-47A9-422F-90C6-F27390ACC886}" type="pres">
      <dgm:prSet presAssocID="{34BE3EE0-45EC-4FFF-849B-AD964710D666}" presName="text2" presStyleLbl="fgAcc2" presStyleIdx="0" presStyleCnt="2" custScaleX="227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492F1D-0E89-4D79-883C-BD6B45BBD851}" type="pres">
      <dgm:prSet presAssocID="{34BE3EE0-45EC-4FFF-849B-AD964710D666}" presName="hierChild3" presStyleCnt="0"/>
      <dgm:spPr/>
    </dgm:pt>
    <dgm:pt modelId="{3D43EED8-C51B-4B30-A1E3-0C9EC14CD495}" type="pres">
      <dgm:prSet presAssocID="{507B5163-4AC3-45C9-8296-A9468CED737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23EF1EAE-90AE-47DA-AAED-1314D531A4A7}" type="pres">
      <dgm:prSet presAssocID="{D421F4C5-30B3-4B44-83F9-BB54BA47B2A0}" presName="hierRoot3" presStyleCnt="0"/>
      <dgm:spPr/>
    </dgm:pt>
    <dgm:pt modelId="{42E2A4E2-1D10-4782-AF43-290594BCA799}" type="pres">
      <dgm:prSet presAssocID="{D421F4C5-30B3-4B44-83F9-BB54BA47B2A0}" presName="composite3" presStyleCnt="0"/>
      <dgm:spPr/>
    </dgm:pt>
    <dgm:pt modelId="{7AE8CB4A-C23C-4110-A4A1-0AE2625A2AB9}" type="pres">
      <dgm:prSet presAssocID="{D421F4C5-30B3-4B44-83F9-BB54BA47B2A0}" presName="background3" presStyleLbl="node3" presStyleIdx="0" presStyleCnt="2"/>
      <dgm:spPr/>
    </dgm:pt>
    <dgm:pt modelId="{39B15903-5211-409F-B3C8-0DAB53A04462}" type="pres">
      <dgm:prSet presAssocID="{D421F4C5-30B3-4B44-83F9-BB54BA47B2A0}" presName="text3" presStyleLbl="fgAcc3" presStyleIdx="0" presStyleCnt="2" custScaleX="215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F1847-0414-4C69-A112-74B9C47A90A3}" type="pres">
      <dgm:prSet presAssocID="{D421F4C5-30B3-4B44-83F9-BB54BA47B2A0}" presName="hierChild4" presStyleCnt="0"/>
      <dgm:spPr/>
    </dgm:pt>
    <dgm:pt modelId="{BB10EAAB-956A-4F84-9E9A-85BAC95F7774}" type="pres">
      <dgm:prSet presAssocID="{A85BA28D-BC92-4AAA-B1FD-0C7FDD8BB99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83C728B-C026-4AF0-B642-4739AF6D8F70}" type="pres">
      <dgm:prSet presAssocID="{D05B0C8D-82F6-46B1-BC68-0079556438D2}" presName="hierRoot2" presStyleCnt="0"/>
      <dgm:spPr/>
    </dgm:pt>
    <dgm:pt modelId="{78378DEC-2318-4CC6-9812-569809CC92CF}" type="pres">
      <dgm:prSet presAssocID="{D05B0C8D-82F6-46B1-BC68-0079556438D2}" presName="composite2" presStyleCnt="0"/>
      <dgm:spPr/>
    </dgm:pt>
    <dgm:pt modelId="{299778D3-2FAE-4571-85B0-6D5C681494AE}" type="pres">
      <dgm:prSet presAssocID="{D05B0C8D-82F6-46B1-BC68-0079556438D2}" presName="background2" presStyleLbl="node2" presStyleIdx="1" presStyleCnt="2"/>
      <dgm:spPr/>
    </dgm:pt>
    <dgm:pt modelId="{B8BF35C8-5F8D-473E-B847-357F2EE6F9E6}" type="pres">
      <dgm:prSet presAssocID="{D05B0C8D-82F6-46B1-BC68-0079556438D2}" presName="text2" presStyleLbl="fgAcc2" presStyleIdx="1" presStyleCnt="2" custScaleX="178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025E0-57C2-4AEC-8985-F61937B3E925}" type="pres">
      <dgm:prSet presAssocID="{D05B0C8D-82F6-46B1-BC68-0079556438D2}" presName="hierChild3" presStyleCnt="0"/>
      <dgm:spPr/>
    </dgm:pt>
    <dgm:pt modelId="{CB75F2AC-A240-43B2-B7DF-95D75A4E1646}" type="pres">
      <dgm:prSet presAssocID="{9CFFFECD-1FE1-4E2D-8CC4-D13F7962AA7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D3F2C27-B5BE-40FE-946E-07E4E8D6A9B9}" type="pres">
      <dgm:prSet presAssocID="{ECE98AF5-10B8-40EE-BE55-1B5C7F470547}" presName="hierRoot3" presStyleCnt="0"/>
      <dgm:spPr/>
    </dgm:pt>
    <dgm:pt modelId="{42445021-872C-4823-9981-1084B663E0CF}" type="pres">
      <dgm:prSet presAssocID="{ECE98AF5-10B8-40EE-BE55-1B5C7F470547}" presName="composite3" presStyleCnt="0"/>
      <dgm:spPr/>
    </dgm:pt>
    <dgm:pt modelId="{A08E93DB-38AF-4A55-9CDD-4116D16BC8F8}" type="pres">
      <dgm:prSet presAssocID="{ECE98AF5-10B8-40EE-BE55-1B5C7F470547}" presName="background3" presStyleLbl="node3" presStyleIdx="1" presStyleCnt="2"/>
      <dgm:spPr/>
    </dgm:pt>
    <dgm:pt modelId="{2C6EE39B-0D13-4D71-BFCF-7D7D3D25FD35}" type="pres">
      <dgm:prSet presAssocID="{ECE98AF5-10B8-40EE-BE55-1B5C7F470547}" presName="text3" presStyleLbl="fgAcc3" presStyleIdx="1" presStyleCnt="2" custScaleX="1855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27A2E-AEEC-4877-B0E7-560728575E0E}" type="pres">
      <dgm:prSet presAssocID="{ECE98AF5-10B8-40EE-BE55-1B5C7F470547}" presName="hierChild4" presStyleCnt="0"/>
      <dgm:spPr/>
    </dgm:pt>
  </dgm:ptLst>
  <dgm:cxnLst>
    <dgm:cxn modelId="{05C2FBED-6517-4B43-8B12-58CF06228B28}" type="presOf" srcId="{9CFFFECD-1FE1-4E2D-8CC4-D13F7962AA7F}" destId="{CB75F2AC-A240-43B2-B7DF-95D75A4E1646}" srcOrd="0" destOrd="0" presId="urn:microsoft.com/office/officeart/2005/8/layout/hierarchy1"/>
    <dgm:cxn modelId="{9B1FCB93-B5EA-4C8B-8FD3-F5CB09008C14}" srcId="{7FB97B67-655E-4C59-886B-115DCF268C52}" destId="{0B8D0C5F-E1DC-48FF-A954-A25059C45140}" srcOrd="0" destOrd="0" parTransId="{033DA20C-B6E7-40C6-AAF3-0C6429A5B608}" sibTransId="{31F2B6C8-8348-4FCE-A68D-8A69889E8485}"/>
    <dgm:cxn modelId="{126D298A-F2AC-43DE-A990-99460E2D4C7A}" srcId="{D05B0C8D-82F6-46B1-BC68-0079556438D2}" destId="{ECE98AF5-10B8-40EE-BE55-1B5C7F470547}" srcOrd="0" destOrd="0" parTransId="{9CFFFECD-1FE1-4E2D-8CC4-D13F7962AA7F}" sibTransId="{2511DBFF-EF98-4E3D-9C0A-9C2F31D704CB}"/>
    <dgm:cxn modelId="{CF236DB9-05FB-491F-8B2C-FF3E2A0640A2}" type="presOf" srcId="{D421F4C5-30B3-4B44-83F9-BB54BA47B2A0}" destId="{39B15903-5211-409F-B3C8-0DAB53A04462}" srcOrd="0" destOrd="0" presId="urn:microsoft.com/office/officeart/2005/8/layout/hierarchy1"/>
    <dgm:cxn modelId="{A749AF63-EC20-4EE8-8683-033603857CDB}" type="presOf" srcId="{D05B0C8D-82F6-46B1-BC68-0079556438D2}" destId="{B8BF35C8-5F8D-473E-B847-357F2EE6F9E6}" srcOrd="0" destOrd="0" presId="urn:microsoft.com/office/officeart/2005/8/layout/hierarchy1"/>
    <dgm:cxn modelId="{03122E7F-0463-4221-B386-8AC9E89E22E3}" type="presOf" srcId="{A85BA28D-BC92-4AAA-B1FD-0C7FDD8BB999}" destId="{BB10EAAB-956A-4F84-9E9A-85BAC95F7774}" srcOrd="0" destOrd="0" presId="urn:microsoft.com/office/officeart/2005/8/layout/hierarchy1"/>
    <dgm:cxn modelId="{BDE5DA7A-AF6F-4C47-AF3E-A66E7C090167}" type="presOf" srcId="{507B5163-4AC3-45C9-8296-A9468CED737F}" destId="{3D43EED8-C51B-4B30-A1E3-0C9EC14CD495}" srcOrd="0" destOrd="0" presId="urn:microsoft.com/office/officeart/2005/8/layout/hierarchy1"/>
    <dgm:cxn modelId="{1C2501AC-4A71-4D79-A83A-FEA53B359E61}" type="presOf" srcId="{0B8D0C5F-E1DC-48FF-A954-A25059C45140}" destId="{887DFD1D-84D8-4DA8-8683-EB83E2219914}" srcOrd="0" destOrd="0" presId="urn:microsoft.com/office/officeart/2005/8/layout/hierarchy1"/>
    <dgm:cxn modelId="{3E11D740-E6BF-4682-81F5-8C75A21E1FCA}" type="presOf" srcId="{BF550F47-D2EE-4DBE-870D-417A78845243}" destId="{DB3EEB18-16C2-4B95-8A96-591880FA5738}" srcOrd="0" destOrd="0" presId="urn:microsoft.com/office/officeart/2005/8/layout/hierarchy1"/>
    <dgm:cxn modelId="{85BBF928-2D3B-4626-9475-69D069260156}" srcId="{34BE3EE0-45EC-4FFF-849B-AD964710D666}" destId="{D421F4C5-30B3-4B44-83F9-BB54BA47B2A0}" srcOrd="0" destOrd="0" parTransId="{507B5163-4AC3-45C9-8296-A9468CED737F}" sibTransId="{6B8DA23E-EAFA-4594-8F52-2C32088FD13C}"/>
    <dgm:cxn modelId="{C2000291-38B5-4B6B-8EC4-B940ACFC09C4}" srcId="{0B8D0C5F-E1DC-48FF-A954-A25059C45140}" destId="{34BE3EE0-45EC-4FFF-849B-AD964710D666}" srcOrd="0" destOrd="0" parTransId="{BF550F47-D2EE-4DBE-870D-417A78845243}" sibTransId="{0561B0BC-21EC-42C6-A3B5-C532D029A54C}"/>
    <dgm:cxn modelId="{48A8A2B4-8979-4A54-8763-44650D7A8A46}" srcId="{0B8D0C5F-E1DC-48FF-A954-A25059C45140}" destId="{D05B0C8D-82F6-46B1-BC68-0079556438D2}" srcOrd="1" destOrd="0" parTransId="{A85BA28D-BC92-4AAA-B1FD-0C7FDD8BB999}" sibTransId="{503CB590-ECB9-4A18-AE3F-E2D414CDB22C}"/>
    <dgm:cxn modelId="{9383BC02-AADB-4E8B-8FEB-90B13DC001A7}" type="presOf" srcId="{7FB97B67-655E-4C59-886B-115DCF268C52}" destId="{445180E4-EAC5-4250-8609-815E75592051}" srcOrd="0" destOrd="0" presId="urn:microsoft.com/office/officeart/2005/8/layout/hierarchy1"/>
    <dgm:cxn modelId="{CB85B57F-BE40-46FE-82DD-BA49F15347FD}" type="presOf" srcId="{34BE3EE0-45EC-4FFF-849B-AD964710D666}" destId="{C4CE81D1-47A9-422F-90C6-F27390ACC886}" srcOrd="0" destOrd="0" presId="urn:microsoft.com/office/officeart/2005/8/layout/hierarchy1"/>
    <dgm:cxn modelId="{F7335911-4A0A-448E-AE87-D8FE839EDB81}" type="presOf" srcId="{ECE98AF5-10B8-40EE-BE55-1B5C7F470547}" destId="{2C6EE39B-0D13-4D71-BFCF-7D7D3D25FD35}" srcOrd="0" destOrd="0" presId="urn:microsoft.com/office/officeart/2005/8/layout/hierarchy1"/>
    <dgm:cxn modelId="{3F1C6B4B-931B-4F91-8AEA-6CD24F912F96}" type="presParOf" srcId="{445180E4-EAC5-4250-8609-815E75592051}" destId="{2A30F802-E616-46B4-8747-BF4FF8963FD0}" srcOrd="0" destOrd="0" presId="urn:microsoft.com/office/officeart/2005/8/layout/hierarchy1"/>
    <dgm:cxn modelId="{52FE622C-4EEF-4DA7-92DA-36EF909816D9}" type="presParOf" srcId="{2A30F802-E616-46B4-8747-BF4FF8963FD0}" destId="{D40BCFA9-DAF7-443C-909E-D2839EF1607E}" srcOrd="0" destOrd="0" presId="urn:microsoft.com/office/officeart/2005/8/layout/hierarchy1"/>
    <dgm:cxn modelId="{B801867D-80DD-474F-9119-6ED2B165F480}" type="presParOf" srcId="{D40BCFA9-DAF7-443C-909E-D2839EF1607E}" destId="{FF14837B-3C09-4EAB-8F7B-5835CE5977CE}" srcOrd="0" destOrd="0" presId="urn:microsoft.com/office/officeart/2005/8/layout/hierarchy1"/>
    <dgm:cxn modelId="{4B54769A-EFE6-4D4C-9128-C43F3EEB036D}" type="presParOf" srcId="{D40BCFA9-DAF7-443C-909E-D2839EF1607E}" destId="{887DFD1D-84D8-4DA8-8683-EB83E2219914}" srcOrd="1" destOrd="0" presId="urn:microsoft.com/office/officeart/2005/8/layout/hierarchy1"/>
    <dgm:cxn modelId="{0FBDFAE2-9E10-45CA-A7FA-8DB80095532D}" type="presParOf" srcId="{2A30F802-E616-46B4-8747-BF4FF8963FD0}" destId="{316E4442-F8DD-4000-86D8-30B219D97BFA}" srcOrd="1" destOrd="0" presId="urn:microsoft.com/office/officeart/2005/8/layout/hierarchy1"/>
    <dgm:cxn modelId="{9138CA73-E28F-431E-8938-56E2A3E12DFE}" type="presParOf" srcId="{316E4442-F8DD-4000-86D8-30B219D97BFA}" destId="{DB3EEB18-16C2-4B95-8A96-591880FA5738}" srcOrd="0" destOrd="0" presId="urn:microsoft.com/office/officeart/2005/8/layout/hierarchy1"/>
    <dgm:cxn modelId="{2F663078-5904-48A3-B907-8AF4246B387A}" type="presParOf" srcId="{316E4442-F8DD-4000-86D8-30B219D97BFA}" destId="{A6A81EE7-881E-459F-B8E7-5543657E5F98}" srcOrd="1" destOrd="0" presId="urn:microsoft.com/office/officeart/2005/8/layout/hierarchy1"/>
    <dgm:cxn modelId="{F864CBF8-2C92-48B7-B7B8-063B5D46898F}" type="presParOf" srcId="{A6A81EE7-881E-459F-B8E7-5543657E5F98}" destId="{82EAB288-BE6B-415C-BB19-C5BFF85E8564}" srcOrd="0" destOrd="0" presId="urn:microsoft.com/office/officeart/2005/8/layout/hierarchy1"/>
    <dgm:cxn modelId="{67D41CF0-4A98-4256-B2D0-CB829896F12A}" type="presParOf" srcId="{82EAB288-BE6B-415C-BB19-C5BFF85E8564}" destId="{725DFF38-CBC2-416D-956B-439CA8E2D2BE}" srcOrd="0" destOrd="0" presId="urn:microsoft.com/office/officeart/2005/8/layout/hierarchy1"/>
    <dgm:cxn modelId="{95CE1656-BB86-4300-BFBB-70D3A82F7C0A}" type="presParOf" srcId="{82EAB288-BE6B-415C-BB19-C5BFF85E8564}" destId="{C4CE81D1-47A9-422F-90C6-F27390ACC886}" srcOrd="1" destOrd="0" presId="urn:microsoft.com/office/officeart/2005/8/layout/hierarchy1"/>
    <dgm:cxn modelId="{CFDF3D61-95ED-43D5-BFDF-D04D1028322A}" type="presParOf" srcId="{A6A81EE7-881E-459F-B8E7-5543657E5F98}" destId="{5A492F1D-0E89-4D79-883C-BD6B45BBD851}" srcOrd="1" destOrd="0" presId="urn:microsoft.com/office/officeart/2005/8/layout/hierarchy1"/>
    <dgm:cxn modelId="{43D769DB-D718-4994-A192-43EDBC1D34FB}" type="presParOf" srcId="{5A492F1D-0E89-4D79-883C-BD6B45BBD851}" destId="{3D43EED8-C51B-4B30-A1E3-0C9EC14CD495}" srcOrd="0" destOrd="0" presId="urn:microsoft.com/office/officeart/2005/8/layout/hierarchy1"/>
    <dgm:cxn modelId="{E22A4B62-18DB-4921-A295-B59AD151E0D6}" type="presParOf" srcId="{5A492F1D-0E89-4D79-883C-BD6B45BBD851}" destId="{23EF1EAE-90AE-47DA-AAED-1314D531A4A7}" srcOrd="1" destOrd="0" presId="urn:microsoft.com/office/officeart/2005/8/layout/hierarchy1"/>
    <dgm:cxn modelId="{CE40DEFE-B183-4EDB-972C-2D68FFDB40C7}" type="presParOf" srcId="{23EF1EAE-90AE-47DA-AAED-1314D531A4A7}" destId="{42E2A4E2-1D10-4782-AF43-290594BCA799}" srcOrd="0" destOrd="0" presId="urn:microsoft.com/office/officeart/2005/8/layout/hierarchy1"/>
    <dgm:cxn modelId="{7C98F12D-9B9A-497D-B0DB-2828A79C803F}" type="presParOf" srcId="{42E2A4E2-1D10-4782-AF43-290594BCA799}" destId="{7AE8CB4A-C23C-4110-A4A1-0AE2625A2AB9}" srcOrd="0" destOrd="0" presId="urn:microsoft.com/office/officeart/2005/8/layout/hierarchy1"/>
    <dgm:cxn modelId="{C2A38F64-1831-4352-8982-50E1DF5D65ED}" type="presParOf" srcId="{42E2A4E2-1D10-4782-AF43-290594BCA799}" destId="{39B15903-5211-409F-B3C8-0DAB53A04462}" srcOrd="1" destOrd="0" presId="urn:microsoft.com/office/officeart/2005/8/layout/hierarchy1"/>
    <dgm:cxn modelId="{2F53194A-CA81-4C9A-8F41-9FA48AB555BE}" type="presParOf" srcId="{23EF1EAE-90AE-47DA-AAED-1314D531A4A7}" destId="{C64F1847-0414-4C69-A112-74B9C47A90A3}" srcOrd="1" destOrd="0" presId="urn:microsoft.com/office/officeart/2005/8/layout/hierarchy1"/>
    <dgm:cxn modelId="{7AA89ABE-5378-4482-9D99-508028157902}" type="presParOf" srcId="{316E4442-F8DD-4000-86D8-30B219D97BFA}" destId="{BB10EAAB-956A-4F84-9E9A-85BAC95F7774}" srcOrd="2" destOrd="0" presId="urn:microsoft.com/office/officeart/2005/8/layout/hierarchy1"/>
    <dgm:cxn modelId="{E7CD0974-501D-4384-90C7-E2EC7C4E87AD}" type="presParOf" srcId="{316E4442-F8DD-4000-86D8-30B219D97BFA}" destId="{483C728B-C026-4AF0-B642-4739AF6D8F70}" srcOrd="3" destOrd="0" presId="urn:microsoft.com/office/officeart/2005/8/layout/hierarchy1"/>
    <dgm:cxn modelId="{0FE18ECD-8420-4003-967F-CDBAE21C12E3}" type="presParOf" srcId="{483C728B-C026-4AF0-B642-4739AF6D8F70}" destId="{78378DEC-2318-4CC6-9812-569809CC92CF}" srcOrd="0" destOrd="0" presId="urn:microsoft.com/office/officeart/2005/8/layout/hierarchy1"/>
    <dgm:cxn modelId="{6AB7B49C-2F97-4747-BE22-6AD932C442E0}" type="presParOf" srcId="{78378DEC-2318-4CC6-9812-569809CC92CF}" destId="{299778D3-2FAE-4571-85B0-6D5C681494AE}" srcOrd="0" destOrd="0" presId="urn:microsoft.com/office/officeart/2005/8/layout/hierarchy1"/>
    <dgm:cxn modelId="{53DF9C4C-191C-4DE9-9679-A63BC0929794}" type="presParOf" srcId="{78378DEC-2318-4CC6-9812-569809CC92CF}" destId="{B8BF35C8-5F8D-473E-B847-357F2EE6F9E6}" srcOrd="1" destOrd="0" presId="urn:microsoft.com/office/officeart/2005/8/layout/hierarchy1"/>
    <dgm:cxn modelId="{46825D7C-2DFB-4E96-A47F-555CD9905E49}" type="presParOf" srcId="{483C728B-C026-4AF0-B642-4739AF6D8F70}" destId="{632025E0-57C2-4AEC-8985-F61937B3E925}" srcOrd="1" destOrd="0" presId="urn:microsoft.com/office/officeart/2005/8/layout/hierarchy1"/>
    <dgm:cxn modelId="{72B2A8BF-A1ED-44BE-9A8F-9C97E47E2123}" type="presParOf" srcId="{632025E0-57C2-4AEC-8985-F61937B3E925}" destId="{CB75F2AC-A240-43B2-B7DF-95D75A4E1646}" srcOrd="0" destOrd="0" presId="urn:microsoft.com/office/officeart/2005/8/layout/hierarchy1"/>
    <dgm:cxn modelId="{3FD9A5E1-CB3E-44D4-BEFB-71EC35270899}" type="presParOf" srcId="{632025E0-57C2-4AEC-8985-F61937B3E925}" destId="{2D3F2C27-B5BE-40FE-946E-07E4E8D6A9B9}" srcOrd="1" destOrd="0" presId="urn:microsoft.com/office/officeart/2005/8/layout/hierarchy1"/>
    <dgm:cxn modelId="{EE74069E-9CDA-4D96-8367-4110FF7939A2}" type="presParOf" srcId="{2D3F2C27-B5BE-40FE-946E-07E4E8D6A9B9}" destId="{42445021-872C-4823-9981-1084B663E0CF}" srcOrd="0" destOrd="0" presId="urn:microsoft.com/office/officeart/2005/8/layout/hierarchy1"/>
    <dgm:cxn modelId="{438029F1-66B4-4ED2-AD3B-A27A61B828E6}" type="presParOf" srcId="{42445021-872C-4823-9981-1084B663E0CF}" destId="{A08E93DB-38AF-4A55-9CDD-4116D16BC8F8}" srcOrd="0" destOrd="0" presId="urn:microsoft.com/office/officeart/2005/8/layout/hierarchy1"/>
    <dgm:cxn modelId="{15DDFACD-6D95-4C16-B508-E8AA8A99F20E}" type="presParOf" srcId="{42445021-872C-4823-9981-1084B663E0CF}" destId="{2C6EE39B-0D13-4D71-BFCF-7D7D3D25FD35}" srcOrd="1" destOrd="0" presId="urn:microsoft.com/office/officeart/2005/8/layout/hierarchy1"/>
    <dgm:cxn modelId="{1808D70C-53EE-4E72-88C7-238653F6A3DD}" type="presParOf" srcId="{2D3F2C27-B5BE-40FE-946E-07E4E8D6A9B9}" destId="{BC827A2E-AEEC-4877-B0E7-560728575E0E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35E2-362A-40D0-9433-5BAC4368DF5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EC46-C5CD-4E55-830C-9D3013861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pic>
        <p:nvPicPr>
          <p:cNvPr id="25602" name="Picture 2" descr="http://www.allure.com/beauty-trends/blogs/daily-beauty-reporter/lead-in-lipst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6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www.pharma7.fr/3384828-3857-large/eosine-aqueuse-2-gilbert-50ml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https://www.pharma7.fr/3384828-3857-large/eosine-aqueuse-2-gilbert-50ml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https://www.pharma7.fr/3384828-3857-large/eosine-aqueuse-2-gilbert-50ml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4" name="Picture 8" descr="http://drp8p5tqcb2p5.cloudfront.net/typo3temp/pics/powdered_stain_eosin_y_dye_web_30d9486fa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933569" cy="2286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743200" y="1905000"/>
            <a:ext cx="2819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457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INSOLUBLE ORANGE COMPOUND</a:t>
            </a:r>
            <a:endParaRPr lang="en-US" sz="2400" b="1" dirty="0"/>
          </a:p>
        </p:txBody>
      </p:sp>
      <p:pic>
        <p:nvPicPr>
          <p:cNvPr id="29706" name="Picture 10" descr="http://crc.frontiercoop.com/products/high/Hawaiian_Red_Coarse_S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7200"/>
            <a:ext cx="2761355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2362200"/>
            <a:ext cx="2209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INTENSE RED COLOUR WHEN pH  CHANGES TO LESS THAN 4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3124200"/>
            <a:ext cx="1098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EOSIN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rchardintl.com/images/anatomy_of_lipstick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0" y="4038600"/>
            <a:ext cx="3429000" cy="4572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www.q-medpractitioner.com/ImageVaultFiles/id_1998/cf_12/Lips_Dia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http://www.q-medpractitioner.com/ImageVaultFiles/id_1998/cf_12/Lips_Dia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http://www.q-medpractitioner.com/ImageVaultFiles/id_1998/cf_12/Lips_Diag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://www.q-medpractitioner.com/ImageVaultFiles/id_1998/cf_12/Lips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086600" cy="525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990600"/>
            <a:ext cx="37101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ANATOMY OF LIPS 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6172200" y="2057400"/>
            <a:ext cx="16764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AutoShape 2" descr="Image result for sweating of lip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sweating of lipst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i2.wp.com/www.angsavvy.com/wp-content/uploads/2015/01/wpid-inglot_408_matte_lipstick_3.jpg?resize=720%2C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752600"/>
            <a:ext cx="2514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 descr="http://pamperedandpolished.co.uk/wp-content/uploads/2011/05/lips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1480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http://www.fruitylashes.com/wp-content/uploads/2011/04/Guerlain-Automatique-162-Bloom-of-Rose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876801"/>
            <a:ext cx="4743450" cy="198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290" name="Picture 2" descr="http://c.shld.net/rpx/i/s/i/spin/image/spin_prod_181554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913" y="1524000"/>
            <a:ext cx="2097087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7924800" y="22860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24800" y="25908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38400"/>
            <a:ext cx="7489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Quality control tests </a:t>
            </a:r>
            <a:endParaRPr lang="en-US" sz="66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viddarling.info/images/nail_anatom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467600" cy="63246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4191000" y="2362200"/>
            <a:ext cx="1752600" cy="762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2362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CUTICLE SOFTENERS 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5943600" y="3657600"/>
            <a:ext cx="1752600" cy="762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38100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NAIL WHITE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2.loxabeauty.com/media/catalog/product/cache/1/image/9df78eab33525d08d6e5fb8d27136e95/7/1/719497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57200"/>
            <a:ext cx="2247900" cy="285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324928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CUTICLE</a:t>
            </a:r>
            <a:r>
              <a:rPr lang="en-US" sz="2400" dirty="0" smtClean="0"/>
              <a:t>  </a:t>
            </a:r>
            <a:r>
              <a:rPr lang="en-US" sz="2800" b="1" dirty="0" smtClean="0"/>
              <a:t>SOFTENERS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784860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DEFINATION </a:t>
            </a:r>
            <a:r>
              <a:rPr lang="en-US" sz="3200" b="1" i="1" dirty="0" smtClean="0"/>
              <a:t>:</a:t>
            </a:r>
            <a:r>
              <a:rPr lang="en-US" sz="2000" i="1" dirty="0" smtClean="0"/>
              <a:t> CUTICLE  ARE  CREAMS THAT  SOFTEN THE CUTICLE AS WELL AS PREVENT NAILS FROM BECOMING BRITTLE AND RIBBED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87463"/>
            <a:ext cx="7848600" cy="477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b="1" u="sng" dirty="0" smtClean="0"/>
              <a:t>FORMULATION CONSIDERATION</a:t>
            </a:r>
            <a:r>
              <a:rPr lang="en-US" sz="19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900" dirty="0" smtClean="0"/>
              <a:t>QUATERNARY AMMONIUM COMPOUNDS ARE </a:t>
            </a:r>
            <a:r>
              <a:rPr lang="en-US" sz="1900" dirty="0" smtClean="0"/>
              <a:t>PROMINENT </a:t>
            </a:r>
            <a:r>
              <a:rPr lang="en-US" sz="1900" dirty="0" smtClean="0"/>
              <a:t>IN THIS CLASS</a:t>
            </a:r>
          </a:p>
          <a:p>
            <a:pPr marL="342900" indent="-342900"/>
            <a:endParaRPr lang="en-US" sz="1900" dirty="0" smtClean="0"/>
          </a:p>
          <a:p>
            <a:pPr marL="342900" indent="-342900"/>
            <a:r>
              <a:rPr lang="en-US" sz="1900" dirty="0" smtClean="0"/>
              <a:t>       </a:t>
            </a:r>
            <a:r>
              <a:rPr lang="en-US" sz="1900" b="1" dirty="0" smtClean="0"/>
              <a:t>MECHANISM </a:t>
            </a:r>
            <a:r>
              <a:rPr lang="en-US" sz="1900" b="1" dirty="0" smtClean="0"/>
              <a:t>OF ACTION: </a:t>
            </a:r>
            <a:r>
              <a:rPr lang="en-US" sz="1900" dirty="0" smtClean="0"/>
              <a:t>SOFTENING ACTION DUE TO INCREASE AFFINITY FOR PROTEIN AND INCREASES WITH INCREASING MOLECULAR WEIGHT</a:t>
            </a:r>
          </a:p>
          <a:p>
            <a:pPr marL="342900" indent="-342900"/>
            <a:endParaRPr lang="en-US" sz="1900" dirty="0" smtClean="0"/>
          </a:p>
          <a:p>
            <a:pPr marL="342900" indent="-342900"/>
            <a:r>
              <a:rPr lang="en-US" sz="1900" dirty="0" smtClean="0"/>
              <a:t>2. CETYL PYRIDINIUM CHLORIDE AND STEARYL DIMETHYL BENZYL AMMONIUM CHLORIDE ARE ALSO USED AT 3-5% AND BACTERICIDAL ACTION</a:t>
            </a:r>
          </a:p>
          <a:p>
            <a:pPr marL="342900" indent="-342900"/>
            <a:endParaRPr lang="en-US" sz="1900" dirty="0" smtClean="0"/>
          </a:p>
          <a:p>
            <a:pPr marL="342900" indent="-342900">
              <a:buAutoNum type="arabicPeriod" startAt="3"/>
            </a:pPr>
            <a:r>
              <a:rPr lang="en-US" sz="1900" dirty="0" smtClean="0"/>
              <a:t>UREA ADDED TO PROMOTE SWELLING  OF KERATIN AND ENHANCE CUTICLE SOFTENING</a:t>
            </a:r>
          </a:p>
          <a:p>
            <a:pPr marL="342900" indent="-342900">
              <a:buAutoNum type="arabicPeriod" startAt="3"/>
            </a:pPr>
            <a:r>
              <a:rPr lang="en-US" sz="1900" dirty="0" smtClean="0"/>
              <a:t>LANOLIN AND ISOPROPYL MYRISTATE WILLL CONFER IMPROVED EMOLLIENCY.</a:t>
            </a:r>
          </a:p>
          <a:p>
            <a:pPr marL="342900" indent="-342900">
              <a:buAutoNum type="arabicPeriod" startAt="3"/>
            </a:pPr>
            <a:r>
              <a:rPr lang="en-US" sz="1900" dirty="0" smtClean="0"/>
              <a:t>NONIONIC THICKENING AGENTS SUCH AS METHYLCELLULOSE  WILL INCREASE VISCOSITY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24664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NAIL BLEACHES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8229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DEFINATION: </a:t>
            </a:r>
            <a:r>
              <a:rPr lang="en-US" dirty="0" smtClean="0"/>
              <a:t>SOLUTIONS OR CREAMS  USED FOR THE REMOVAL OF INK OR TOBOCCO STAINS FROM THE  NAILS.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228600" y="1828800"/>
          <a:ext cx="9067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150114"/>
            <a:ext cx="7924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AQUEOUS SOLUTIONS OR ORGANIC ACIDS SUCH AS CITRIC OR TARTARIC ACIDS OR 4% HCL IN GYCERIN OR WATER HAS BEEN RECOMMENDED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284905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FORMULATION 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84250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 PEROXIDE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73.5%</a:t>
                      </a:r>
                      <a:endParaRPr lang="en-US" dirty="0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dirty="0" smtClean="0"/>
                        <a:t>ROSE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dirty="0" smtClean="0"/>
                        <a:t>PRESERVATIVE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762000"/>
          <a:ext cx="7391400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794657">
                <a:tc>
                  <a:txBody>
                    <a:bodyPr/>
                    <a:lstStyle/>
                    <a:p>
                      <a:r>
                        <a:rPr lang="en-US" dirty="0" smtClean="0"/>
                        <a:t>BEESWAX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r>
                        <a:rPr lang="en-US" dirty="0" smtClean="0"/>
                        <a:t>PARAFFIN WAX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r>
                        <a:rPr lang="en-US" dirty="0" smtClean="0"/>
                        <a:t>PUMICE POWDER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r>
                        <a:rPr lang="en-US" dirty="0" smtClean="0"/>
                        <a:t>BORAX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r>
                        <a:rPr lang="en-US" dirty="0" smtClean="0"/>
                        <a:t>PERFUME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34302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NAIL STRENGTHENER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1" y="1371600"/>
            <a:ext cx="7848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DEFINATION: </a:t>
            </a:r>
            <a:r>
              <a:rPr lang="en-US" sz="2000" i="1" dirty="0" smtClean="0"/>
              <a:t>TO PREVENT DRY FINGERNAILS FROM BREAKING AND TO ENHANCE APPERANCE  TO ELIMINATE BRITTLENESS AND DRYNESS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5344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FORMULATION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WATER SOLUBLE METALLIC ASTRINGENT SALTS SUCH AS ALUMINIUM SULPHATE, POTASSIUM, SODIUM ALUMS,ZINC ACETATE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DIPPING THE NAILS IN 1-5% SOLUTION FOR 5-10 MINS  IF EXCEEDING 5-10 MINS NAILS BECOMES  DRY AND WRINKLED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5-20</a:t>
            </a:r>
            <a:r>
              <a:rPr lang="en-US" sz="2400" dirty="0" smtClean="0"/>
              <a:t>% OF GLYCERIN AS HUMECTANT TO RETARD EVAPORATION OF WTER AND ENHANCED PENETRATION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PARTIALLY POLYMERIZED FORMALDEHYDE SOLUTION USED ASCROSS LINKING AGENTS AS CROSS LINKING AGENTS IN NAIL HARDENING PREPARATIONS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838200"/>
          <a:ext cx="6858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1021080">
                <a:tc>
                  <a:txBody>
                    <a:bodyPr/>
                    <a:lstStyle/>
                    <a:p>
                      <a:r>
                        <a:rPr lang="en-US" dirty="0" smtClean="0"/>
                        <a:t>POTASH ALUM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3 %</a:t>
                      </a:r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dirty="0" smtClean="0"/>
                        <a:t>GLYCERIN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dirty="0" smtClean="0"/>
                        <a:t>FORMALDEHYDE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0.01%</a:t>
                      </a:r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dirty="0" smtClean="0"/>
                        <a:t>MENTHOL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0.001%</a:t>
                      </a:r>
                      <a:endParaRPr lang="en-US" dirty="0"/>
                    </a:p>
                  </a:txBody>
                  <a:tcPr/>
                </a:tc>
              </a:tr>
              <a:tr h="102108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QS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57200"/>
            <a:ext cx="192251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NAIL WHITES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990601"/>
            <a:ext cx="7391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Nail whites are preparations used to produce an even white edge to the nails.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209800"/>
            <a:ext cx="23302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RAW MATERIALS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8194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sz="2800" b="1" dirty="0" smtClean="0"/>
              <a:t>. </a:t>
            </a:r>
            <a:r>
              <a:rPr lang="en-US" sz="2800" b="1" dirty="0" smtClean="0"/>
              <a:t>They are based on an inert white pigment such as zinc oxide , titanium </a:t>
            </a:r>
            <a:r>
              <a:rPr lang="en-US" sz="2800" b="1" dirty="0" smtClean="0"/>
              <a:t>dioxide, KAOLIN</a:t>
            </a:r>
          </a:p>
          <a:p>
            <a:r>
              <a:rPr lang="en-US" sz="2800" b="1" dirty="0" smtClean="0"/>
              <a:t>2. Pigment forms 20-30% by white forms a stiff base </a:t>
            </a:r>
            <a:endParaRPr lang="en-US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381000"/>
          <a:ext cx="6248400" cy="157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TITANIUM DIOXIDE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PETROLEUM JELLY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2514600"/>
          <a:ext cx="6629400" cy="342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/>
                <a:gridCol w="3314700"/>
              </a:tblGrid>
              <a:tr h="509811">
                <a:tc>
                  <a:txBody>
                    <a:bodyPr/>
                    <a:lstStyle/>
                    <a:p>
                      <a:r>
                        <a:rPr lang="en-US" dirty="0" smtClean="0"/>
                        <a:t>BEESWAX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</a:tr>
              <a:tr h="879947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HYDROGENATED COTTON SEED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>
                  <a:txBody>
                    <a:bodyPr/>
                    <a:lstStyle/>
                    <a:p>
                      <a:r>
                        <a:rPr lang="en-US" dirty="0" smtClean="0"/>
                        <a:t>COCOA BUTTER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>
                  <a:txBody>
                    <a:bodyPr/>
                    <a:lstStyle/>
                    <a:p>
                      <a:r>
                        <a:rPr lang="en-US" dirty="0" smtClean="0"/>
                        <a:t>CASTOR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8 %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>
                  <a:txBody>
                    <a:bodyPr/>
                    <a:lstStyle/>
                    <a:p>
                      <a:r>
                        <a:rPr lang="en-US" dirty="0" smtClean="0"/>
                        <a:t>LANOLIN 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</a:tr>
              <a:tr h="509811">
                <a:tc>
                  <a:txBody>
                    <a:bodyPr/>
                    <a:lstStyle/>
                    <a:p>
                      <a:r>
                        <a:rPr lang="en-US" dirty="0" smtClean="0"/>
                        <a:t>TITANIUM DIOXIDE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410</Words>
  <Application>Microsoft Office PowerPoint</Application>
  <PresentationFormat>On-screen Show (4:3)</PresentationFormat>
  <Paragraphs>88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11</cp:revision>
  <dcterms:created xsi:type="dcterms:W3CDTF">2015-08-26T06:43:09Z</dcterms:created>
  <dcterms:modified xsi:type="dcterms:W3CDTF">2015-09-02T09:13:25Z</dcterms:modified>
</cp:coreProperties>
</file>