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80" r:id="rId3"/>
    <p:sldId id="281" r:id="rId4"/>
    <p:sldId id="282" r:id="rId5"/>
    <p:sldId id="283" r:id="rId6"/>
    <p:sldId id="256" r:id="rId7"/>
    <p:sldId id="257" r:id="rId8"/>
    <p:sldId id="258" r:id="rId9"/>
    <p:sldId id="276" r:id="rId10"/>
    <p:sldId id="277" r:id="rId11"/>
    <p:sldId id="259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0" r:id="rId20"/>
    <p:sldId id="285" r:id="rId21"/>
    <p:sldId id="278" r:id="rId22"/>
    <p:sldId id="279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09" autoAdjust="0"/>
  </p:normalViewPr>
  <p:slideViewPr>
    <p:cSldViewPr>
      <p:cViewPr varScale="1">
        <p:scale>
          <a:sx n="47" d="100"/>
          <a:sy n="47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929BC-4A2B-4543-91F0-5EF33C166E9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6C3FA-EE66-4337-A77A-108FCD2E2D1E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FUNCTIONAL INGREDIENTS ARE INERT TOWARDS EACH  OTHER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E2A9934-DA6D-4E27-96C2-4395A9A04672}" type="parTrans" cxnId="{663BF899-F601-431D-BAF0-DDE119FAA5D7}">
      <dgm:prSet/>
      <dgm:spPr/>
      <dgm:t>
        <a:bodyPr/>
        <a:lstStyle/>
        <a:p>
          <a:endParaRPr lang="en-US"/>
        </a:p>
      </dgm:t>
    </dgm:pt>
    <dgm:pt modelId="{6AFB63F3-6D1A-4D73-BD33-AD7AF8133632}" type="sibTrans" cxnId="{663BF899-F601-431D-BAF0-DDE119FAA5D7}">
      <dgm:prSet/>
      <dgm:spPr/>
      <dgm:t>
        <a:bodyPr/>
        <a:lstStyle/>
        <a:p>
          <a:endParaRPr lang="en-US"/>
        </a:p>
      </dgm:t>
    </dgm:pt>
    <dgm:pt modelId="{388AD98B-078C-4A0D-89BC-3EADC46D0EA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Main detergent, foam booster are mixed with gentle stirring to minimize frothing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3F97AD8-B2B9-4E6A-8E7B-93B6D1AA5118}" type="parTrans" cxnId="{3084E0A6-A263-418F-B337-5E175E986BB7}">
      <dgm:prSet/>
      <dgm:spPr/>
      <dgm:t>
        <a:bodyPr/>
        <a:lstStyle/>
        <a:p>
          <a:endParaRPr lang="en-US"/>
        </a:p>
      </dgm:t>
    </dgm:pt>
    <dgm:pt modelId="{91798672-334E-45A2-8789-B22D2400DF47}" type="sibTrans" cxnId="{3084E0A6-A263-418F-B337-5E175E986BB7}">
      <dgm:prSet/>
      <dgm:spPr/>
      <dgm:t>
        <a:bodyPr/>
        <a:lstStyle/>
        <a:p>
          <a:endParaRPr lang="en-US"/>
        </a:p>
      </dgm:t>
    </dgm:pt>
    <dgm:pt modelId="{9F710B23-B22E-4457-9685-C050FC3C4443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SOME OF THE COMPONENTS DIFFICULT TO SOLUBILIZE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9C095EF-9583-4F11-A1BE-5140A4E9997E}" type="parTrans" cxnId="{F981044F-D004-42D2-85CD-7F061DDB50E6}">
      <dgm:prSet/>
      <dgm:spPr/>
      <dgm:t>
        <a:bodyPr/>
        <a:lstStyle/>
        <a:p>
          <a:endParaRPr lang="en-US"/>
        </a:p>
      </dgm:t>
    </dgm:pt>
    <dgm:pt modelId="{A3CC79F2-2397-4CE0-980D-F812764E6590}" type="sibTrans" cxnId="{F981044F-D004-42D2-85CD-7F061DDB50E6}">
      <dgm:prSet/>
      <dgm:spPr/>
      <dgm:t>
        <a:bodyPr/>
        <a:lstStyle/>
        <a:p>
          <a:endParaRPr lang="en-US"/>
        </a:p>
      </dgm:t>
    </dgm:pt>
    <dgm:pt modelId="{32A40275-9BB6-48E2-AF28-25A4E43F0892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Dissolve main detergent in water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AC6A250-D697-4BDB-A537-60BAF669DB15}" type="parTrans" cxnId="{9E8D973A-A846-4E38-BFAC-E38308749C99}">
      <dgm:prSet/>
      <dgm:spPr/>
      <dgm:t>
        <a:bodyPr/>
        <a:lstStyle/>
        <a:p>
          <a:endParaRPr lang="en-US"/>
        </a:p>
      </dgm:t>
    </dgm:pt>
    <dgm:pt modelId="{2F53136F-5BE0-4C82-8F80-F1145037B401}" type="sibTrans" cxnId="{9E8D973A-A846-4E38-BFAC-E38308749C99}">
      <dgm:prSet/>
      <dgm:spPr/>
      <dgm:t>
        <a:bodyPr/>
        <a:lstStyle/>
        <a:p>
          <a:endParaRPr lang="en-US"/>
        </a:p>
      </dgm:t>
    </dgm:pt>
    <dgm:pt modelId="{66D357DC-D968-432B-AD6D-6098A8B0F53F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HEAT  IS NEEDED TO OBTAIN A SOLUTION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103F210C-4AD2-4159-99C2-2EB88BF89936}" type="parTrans" cxnId="{C4298186-2ABF-4824-AA3E-E9D6163160B0}">
      <dgm:prSet/>
      <dgm:spPr/>
      <dgm:t>
        <a:bodyPr/>
        <a:lstStyle/>
        <a:p>
          <a:endParaRPr lang="en-US"/>
        </a:p>
      </dgm:t>
    </dgm:pt>
    <dgm:pt modelId="{DC697C9F-A042-4098-B869-96AD9948D735}" type="sibTrans" cxnId="{C4298186-2ABF-4824-AA3E-E9D6163160B0}">
      <dgm:prSet/>
      <dgm:spPr/>
      <dgm:t>
        <a:bodyPr/>
        <a:lstStyle/>
        <a:p>
          <a:endParaRPr lang="en-US"/>
        </a:p>
      </dgm:t>
    </dgm:pt>
    <dgm:pt modelId="{4D069EE4-490E-4815-A187-FE5427C50953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Mix by propeller stirring all additives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C823146-64E3-45F6-90E0-78EDFA73A051}" type="parTrans" cxnId="{E952B6FE-6C46-4382-A419-962571A59DA1}">
      <dgm:prSet/>
      <dgm:spPr/>
      <dgm:t>
        <a:bodyPr/>
        <a:lstStyle/>
        <a:p>
          <a:endParaRPr lang="en-US"/>
        </a:p>
      </dgm:t>
    </dgm:pt>
    <dgm:pt modelId="{9BDE16EB-7DE2-4E7D-92CE-C4DA9485C4BF}" type="sibTrans" cxnId="{E952B6FE-6C46-4382-A419-962571A59DA1}">
      <dgm:prSet/>
      <dgm:spPr/>
      <dgm:t>
        <a:bodyPr/>
        <a:lstStyle/>
        <a:p>
          <a:endParaRPr lang="en-US"/>
        </a:p>
      </dgm:t>
    </dgm:pt>
    <dgm:pt modelId="{8B2B1515-AB07-4B33-878B-6F66F2D66638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CITRIC ACID ADDED TO ADJUST pH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065813D-DF09-445C-A413-BC88183C05BF}" type="parTrans" cxnId="{DD8BCA27-FA6A-4C63-8681-0C49798D28C7}">
      <dgm:prSet/>
      <dgm:spPr/>
      <dgm:t>
        <a:bodyPr/>
        <a:lstStyle/>
        <a:p>
          <a:endParaRPr lang="en-US"/>
        </a:p>
      </dgm:t>
    </dgm:pt>
    <dgm:pt modelId="{31055A2C-86D4-4FB2-80FC-A0E86D48D1B6}" type="sibTrans" cxnId="{DD8BCA27-FA6A-4C63-8681-0C49798D28C7}">
      <dgm:prSet/>
      <dgm:spPr/>
      <dgm:t>
        <a:bodyPr/>
        <a:lstStyle/>
        <a:p>
          <a:endParaRPr lang="en-US"/>
        </a:p>
      </dgm:t>
    </dgm:pt>
    <dgm:pt modelId="{E32E4671-6455-4C8B-B9E9-2B91BA39A34B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Viscosity adjuster added till desired thickening obtained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A83082-976D-413A-B350-AE7C79F158D5}" type="parTrans" cxnId="{22CCDED2-81FF-457F-9D40-71CCA836DCB8}">
      <dgm:prSet/>
      <dgm:spPr/>
      <dgm:t>
        <a:bodyPr/>
        <a:lstStyle/>
        <a:p>
          <a:endParaRPr lang="en-US"/>
        </a:p>
      </dgm:t>
    </dgm:pt>
    <dgm:pt modelId="{8DA88C7E-7A16-4D75-9185-183A19576E04}" type="sibTrans" cxnId="{22CCDED2-81FF-457F-9D40-71CCA836DCB8}">
      <dgm:prSet/>
      <dgm:spPr/>
      <dgm:t>
        <a:bodyPr/>
        <a:lstStyle/>
        <a:p>
          <a:endParaRPr lang="en-US"/>
        </a:p>
      </dgm:t>
    </dgm:pt>
    <dgm:pt modelId="{B67DE383-0BC4-4891-953A-30C6A7408C7E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When moderately stirred add rest of the additive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2AFC648-F47D-4B12-8DE3-0A82B0DB36F9}" type="parTrans" cxnId="{2F64F1E0-ADAA-479C-9016-425C03149D2F}">
      <dgm:prSet/>
      <dgm:spPr/>
      <dgm:t>
        <a:bodyPr/>
        <a:lstStyle/>
        <a:p>
          <a:endParaRPr lang="en-US"/>
        </a:p>
      </dgm:t>
    </dgm:pt>
    <dgm:pt modelId="{B57BE2B9-2147-467F-AC77-9E6824DBA231}" type="sibTrans" cxnId="{2F64F1E0-ADAA-479C-9016-425C03149D2F}">
      <dgm:prSet/>
      <dgm:spPr/>
      <dgm:t>
        <a:bodyPr/>
        <a:lstStyle/>
        <a:p>
          <a:endParaRPr lang="en-US"/>
        </a:p>
      </dgm:t>
    </dgm:pt>
    <dgm:pt modelId="{09999D5F-36B6-41C4-B8A2-77F5F4E5EA58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Adjust pH with citric acid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8E1FDEE-8EE8-4FEE-B179-C345EA53E374}" type="parTrans" cxnId="{3866C4C2-3DCA-46BF-921F-712FF3447AB7}">
      <dgm:prSet/>
      <dgm:spPr/>
      <dgm:t>
        <a:bodyPr/>
        <a:lstStyle/>
        <a:p>
          <a:endParaRPr lang="en-US"/>
        </a:p>
      </dgm:t>
    </dgm:pt>
    <dgm:pt modelId="{4406B8D1-151E-4C15-B1D5-4893EF3DF266}" type="sibTrans" cxnId="{3866C4C2-3DCA-46BF-921F-712FF3447AB7}">
      <dgm:prSet/>
      <dgm:spPr/>
      <dgm:t>
        <a:bodyPr/>
        <a:lstStyle/>
        <a:p>
          <a:endParaRPr lang="en-US"/>
        </a:p>
      </dgm:t>
    </dgm:pt>
    <dgm:pt modelId="{9EB45877-29A7-466C-8060-2527BDFEB3C0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Adjust the viscosity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1DEEEB1C-C52E-4810-9E4C-187A38F6646E}" type="parTrans" cxnId="{03C57B06-D1C9-4594-B898-E57FA438E4C3}">
      <dgm:prSet/>
      <dgm:spPr/>
      <dgm:t>
        <a:bodyPr/>
        <a:lstStyle/>
        <a:p>
          <a:endParaRPr lang="en-US"/>
        </a:p>
      </dgm:t>
    </dgm:pt>
    <dgm:pt modelId="{20317ADA-A9C0-42D4-92C0-7D93708AD081}" type="sibTrans" cxnId="{03C57B06-D1C9-4594-B898-E57FA438E4C3}">
      <dgm:prSet/>
      <dgm:spPr/>
      <dgm:t>
        <a:bodyPr/>
        <a:lstStyle/>
        <a:p>
          <a:endParaRPr lang="en-US"/>
        </a:p>
      </dgm:t>
    </dgm:pt>
    <dgm:pt modelId="{968AEFE3-49F5-4802-951E-7AFB2C2CA809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Add detergent to half of formulation water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68A61A3-8413-4860-9527-133DE9AB1181}" type="parTrans" cxnId="{E953CA4A-6EA4-411D-A689-5E31F14DDBD5}">
      <dgm:prSet/>
      <dgm:spPr/>
      <dgm:t>
        <a:bodyPr/>
        <a:lstStyle/>
        <a:p>
          <a:endParaRPr lang="en-US"/>
        </a:p>
      </dgm:t>
    </dgm:pt>
    <dgm:pt modelId="{E1DDF2B2-DB79-469B-9EA9-9225F0FCC199}" type="sibTrans" cxnId="{E953CA4A-6EA4-411D-A689-5E31F14DDBD5}">
      <dgm:prSet/>
      <dgm:spPr/>
      <dgm:t>
        <a:bodyPr/>
        <a:lstStyle/>
        <a:p>
          <a:endParaRPr lang="en-US"/>
        </a:p>
      </dgm:t>
    </dgm:pt>
    <dgm:pt modelId="{6A781774-822E-4371-9D71-D0F06F46382A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Add 2 to mixture 1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19A1D7E-0F29-495D-81EA-81C442E6B631}" type="parTrans" cxnId="{89D0F61E-6335-44F7-ABEE-416925251706}">
      <dgm:prSet/>
      <dgm:spPr/>
      <dgm:t>
        <a:bodyPr/>
        <a:lstStyle/>
        <a:p>
          <a:endParaRPr lang="en-US"/>
        </a:p>
      </dgm:t>
    </dgm:pt>
    <dgm:pt modelId="{3B30186D-51FB-41AE-9024-400540DB37F9}" type="sibTrans" cxnId="{89D0F61E-6335-44F7-ABEE-416925251706}">
      <dgm:prSet/>
      <dgm:spPr/>
      <dgm:t>
        <a:bodyPr/>
        <a:lstStyle/>
        <a:p>
          <a:endParaRPr lang="en-US"/>
        </a:p>
      </dgm:t>
    </dgm:pt>
    <dgm:pt modelId="{2EA6B2E2-F1E3-491C-8BD0-EBD2E5BF2A71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Opacifiers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and other difficult to dissolve substances heated together in remainder of water and added to above mixture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0463AE0-27EF-4A0B-A329-A03A2891B85B}" type="parTrans" cxnId="{88F7D59F-B10C-46C4-842A-6C8353648ACC}">
      <dgm:prSet/>
      <dgm:spPr/>
      <dgm:t>
        <a:bodyPr/>
        <a:lstStyle/>
        <a:p>
          <a:endParaRPr lang="en-US"/>
        </a:p>
      </dgm:t>
    </dgm:pt>
    <dgm:pt modelId="{DCAD2850-174E-466C-A82E-B8B4B63C78EB}" type="sibTrans" cxnId="{88F7D59F-B10C-46C4-842A-6C8353648ACC}">
      <dgm:prSet/>
      <dgm:spPr/>
      <dgm:t>
        <a:bodyPr/>
        <a:lstStyle/>
        <a:p>
          <a:endParaRPr lang="en-US"/>
        </a:p>
      </dgm:t>
    </dgm:pt>
    <dgm:pt modelId="{A891317D-04D5-426F-AC2D-AE717632746B}" type="pres">
      <dgm:prSet presAssocID="{FF5929BC-4A2B-4543-91F0-5EF33C166E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6A665-78DE-4CC1-B802-26D83FB6A20B}" type="pres">
      <dgm:prSet presAssocID="{5E96C3FA-EE66-4337-A77A-108FCD2E2D1E}" presName="composite" presStyleCnt="0"/>
      <dgm:spPr/>
    </dgm:pt>
    <dgm:pt modelId="{EE761E42-F474-437D-8B84-634A746D2641}" type="pres">
      <dgm:prSet presAssocID="{5E96C3FA-EE66-4337-A77A-108FCD2E2D1E}" presName="parTx" presStyleLbl="alignNode1" presStyleIdx="0" presStyleCnt="3" custScaleY="215494" custLinFactNeighborX="-103" custLinFactNeighborY="-24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A02A2-CAFD-41B9-A726-D48F28FA6177}" type="pres">
      <dgm:prSet presAssocID="{5E96C3FA-EE66-4337-A77A-108FCD2E2D1E}" presName="desTx" presStyleLbl="alignAccFollowNode1" presStyleIdx="0" presStyleCnt="3" custScaleY="8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B675-1764-4E7A-992F-9B127C57F1A3}" type="pres">
      <dgm:prSet presAssocID="{6AFB63F3-6D1A-4D73-BD33-AD7AF8133632}" presName="space" presStyleCnt="0"/>
      <dgm:spPr/>
    </dgm:pt>
    <dgm:pt modelId="{1903F5EB-31EC-413D-80A0-F3D15E9A325D}" type="pres">
      <dgm:prSet presAssocID="{9F710B23-B22E-4457-9685-C050FC3C4443}" presName="composite" presStyleCnt="0"/>
      <dgm:spPr/>
    </dgm:pt>
    <dgm:pt modelId="{49C07ACD-6AFF-48FD-8478-69DF535814C5}" type="pres">
      <dgm:prSet presAssocID="{9F710B23-B22E-4457-9685-C050FC3C4443}" presName="parTx" presStyleLbl="alignNode1" presStyleIdx="1" presStyleCnt="3" custScaleY="252513" custLinFactNeighborX="183" custLinFactNeighborY="-24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ABD40-3337-4C9F-9189-D2E874E7AC12}" type="pres">
      <dgm:prSet presAssocID="{9F710B23-B22E-4457-9685-C050FC3C4443}" presName="desTx" presStyleLbl="alignAccFollowNode1" presStyleIdx="1" presStyleCnt="3" custScaleY="83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B6B8B-1A0C-4CCC-9576-E8F066F334B2}" type="pres">
      <dgm:prSet presAssocID="{A3CC79F2-2397-4CE0-980D-F812764E6590}" presName="space" presStyleCnt="0"/>
      <dgm:spPr/>
    </dgm:pt>
    <dgm:pt modelId="{2098B9FB-6F08-4FD0-B074-A893BFCD64FC}" type="pres">
      <dgm:prSet presAssocID="{66D357DC-D968-432B-AD6D-6098A8B0F53F}" presName="composite" presStyleCnt="0"/>
      <dgm:spPr/>
    </dgm:pt>
    <dgm:pt modelId="{4E1C4CBA-3512-4113-9C2D-5C3418EE757A}" type="pres">
      <dgm:prSet presAssocID="{66D357DC-D968-432B-AD6D-6098A8B0F53F}" presName="parTx" presStyleLbl="alignNode1" presStyleIdx="2" presStyleCnt="3" custScaleY="197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FF6F0-A23F-4FF2-A617-A1A85231B79E}" type="pres">
      <dgm:prSet presAssocID="{66D357DC-D968-432B-AD6D-6098A8B0F53F}" presName="desTx" presStyleLbl="alignAccFollowNode1" presStyleIdx="2" presStyleCnt="3" custScaleY="106508" custLinFactNeighborX="469" custLinFactNeighborY="4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A713C-5BC1-4C39-B14B-6CD5BD19690F}" type="presOf" srcId="{6A781774-822E-4371-9D71-D0F06F46382A}" destId="{827FF6F0-A23F-4FF2-A617-A1A85231B79E}" srcOrd="0" destOrd="2" presId="urn:microsoft.com/office/officeart/2005/8/layout/hList1"/>
    <dgm:cxn modelId="{22CCDED2-81FF-457F-9D40-71CCA836DCB8}" srcId="{5E96C3FA-EE66-4337-A77A-108FCD2E2D1E}" destId="{E32E4671-6455-4C8B-B9E9-2B91BA39A34B}" srcOrd="2" destOrd="0" parTransId="{88A83082-976D-413A-B350-AE7C79F158D5}" sibTransId="{8DA88C7E-7A16-4D75-9185-183A19576E04}"/>
    <dgm:cxn modelId="{3866C4C2-3DCA-46BF-921F-712FF3447AB7}" srcId="{9F710B23-B22E-4457-9685-C050FC3C4443}" destId="{09999D5F-36B6-41C4-B8A2-77F5F4E5EA58}" srcOrd="2" destOrd="0" parTransId="{38E1FDEE-8EE8-4FEE-B179-C345EA53E374}" sibTransId="{4406B8D1-151E-4C15-B1D5-4893EF3DF266}"/>
    <dgm:cxn modelId="{A07978B3-35A6-47E3-9124-D8F01F034A6C}" type="presOf" srcId="{09999D5F-36B6-41C4-B8A2-77F5F4E5EA58}" destId="{AFEABD40-3337-4C9F-9189-D2E874E7AC12}" srcOrd="0" destOrd="2" presId="urn:microsoft.com/office/officeart/2005/8/layout/hList1"/>
    <dgm:cxn modelId="{CE7ED687-9757-4EC6-88C1-3B49A0B98C67}" type="presOf" srcId="{FF5929BC-4A2B-4543-91F0-5EF33C166E99}" destId="{A891317D-04D5-426F-AC2D-AE717632746B}" srcOrd="0" destOrd="0" presId="urn:microsoft.com/office/officeart/2005/8/layout/hList1"/>
    <dgm:cxn modelId="{C4298186-2ABF-4824-AA3E-E9D6163160B0}" srcId="{FF5929BC-4A2B-4543-91F0-5EF33C166E99}" destId="{66D357DC-D968-432B-AD6D-6098A8B0F53F}" srcOrd="2" destOrd="0" parTransId="{103F210C-4AD2-4159-99C2-2EB88BF89936}" sibTransId="{DC697C9F-A042-4098-B869-96AD9948D735}"/>
    <dgm:cxn modelId="{C66C0C6E-F567-4F46-86CB-340A160E015D}" type="presOf" srcId="{E32E4671-6455-4C8B-B9E9-2B91BA39A34B}" destId="{BCBA02A2-CAFD-41B9-A726-D48F28FA6177}" srcOrd="0" destOrd="2" presId="urn:microsoft.com/office/officeart/2005/8/layout/hList1"/>
    <dgm:cxn modelId="{BA4AA97B-9815-478E-AC53-279E54E7D925}" type="presOf" srcId="{388AD98B-078C-4A0D-89BC-3EADC46D0EA1}" destId="{BCBA02A2-CAFD-41B9-A726-D48F28FA6177}" srcOrd="0" destOrd="0" presId="urn:microsoft.com/office/officeart/2005/8/layout/hList1"/>
    <dgm:cxn modelId="{0E191FD9-12AD-483D-A204-B84A8D6CE8B1}" type="presOf" srcId="{4D069EE4-490E-4815-A187-FE5427C50953}" destId="{827FF6F0-A23F-4FF2-A617-A1A85231B79E}" srcOrd="0" destOrd="0" presId="urn:microsoft.com/office/officeart/2005/8/layout/hList1"/>
    <dgm:cxn modelId="{88F7D59F-B10C-46C4-842A-6C8353648ACC}" srcId="{66D357DC-D968-432B-AD6D-6098A8B0F53F}" destId="{2EA6B2E2-F1E3-491C-8BD0-EBD2E5BF2A71}" srcOrd="3" destOrd="0" parTransId="{50463AE0-27EF-4A0B-A329-A03A2891B85B}" sibTransId="{DCAD2850-174E-466C-A82E-B8B4B63C78EB}"/>
    <dgm:cxn modelId="{08ED65E3-A35F-48CF-ADC5-218A66A573D5}" type="presOf" srcId="{9EB45877-29A7-466C-8060-2527BDFEB3C0}" destId="{AFEABD40-3337-4C9F-9189-D2E874E7AC12}" srcOrd="0" destOrd="3" presId="urn:microsoft.com/office/officeart/2005/8/layout/hList1"/>
    <dgm:cxn modelId="{3084E0A6-A263-418F-B337-5E175E986BB7}" srcId="{5E96C3FA-EE66-4337-A77A-108FCD2E2D1E}" destId="{388AD98B-078C-4A0D-89BC-3EADC46D0EA1}" srcOrd="0" destOrd="0" parTransId="{33F97AD8-B2B9-4E6A-8E7B-93B6D1AA5118}" sibTransId="{91798672-334E-45A2-8789-B22D2400DF47}"/>
    <dgm:cxn modelId="{B1A7FA7C-297C-4134-A977-B1B61CB930D1}" type="presOf" srcId="{8B2B1515-AB07-4B33-878B-6F66F2D66638}" destId="{BCBA02A2-CAFD-41B9-A726-D48F28FA6177}" srcOrd="0" destOrd="1" presId="urn:microsoft.com/office/officeart/2005/8/layout/hList1"/>
    <dgm:cxn modelId="{606D495D-EB74-4182-B903-CB51DC1835CB}" type="presOf" srcId="{32A40275-9BB6-48E2-AF28-25A4E43F0892}" destId="{AFEABD40-3337-4C9F-9189-D2E874E7AC12}" srcOrd="0" destOrd="0" presId="urn:microsoft.com/office/officeart/2005/8/layout/hList1"/>
    <dgm:cxn modelId="{E953CA4A-6EA4-411D-A689-5E31F14DDBD5}" srcId="{66D357DC-D968-432B-AD6D-6098A8B0F53F}" destId="{968AEFE3-49F5-4802-951E-7AFB2C2CA809}" srcOrd="1" destOrd="0" parTransId="{968A61A3-8413-4860-9527-133DE9AB1181}" sibTransId="{E1DDF2B2-DB79-469B-9EA9-9225F0FCC199}"/>
    <dgm:cxn modelId="{2F64F1E0-ADAA-479C-9016-425C03149D2F}" srcId="{9F710B23-B22E-4457-9685-C050FC3C4443}" destId="{B67DE383-0BC4-4891-953A-30C6A7408C7E}" srcOrd="1" destOrd="0" parTransId="{32AFC648-F47D-4B12-8DE3-0A82B0DB36F9}" sibTransId="{B57BE2B9-2147-467F-AC77-9E6824DBA231}"/>
    <dgm:cxn modelId="{DD8BCA27-FA6A-4C63-8681-0C49798D28C7}" srcId="{5E96C3FA-EE66-4337-A77A-108FCD2E2D1E}" destId="{8B2B1515-AB07-4B33-878B-6F66F2D66638}" srcOrd="1" destOrd="0" parTransId="{5065813D-DF09-445C-A413-BC88183C05BF}" sibTransId="{31055A2C-86D4-4FB2-80FC-A0E86D48D1B6}"/>
    <dgm:cxn modelId="{E952B6FE-6C46-4382-A419-962571A59DA1}" srcId="{66D357DC-D968-432B-AD6D-6098A8B0F53F}" destId="{4D069EE4-490E-4815-A187-FE5427C50953}" srcOrd="0" destOrd="0" parTransId="{EC823146-64E3-45F6-90E0-78EDFA73A051}" sibTransId="{9BDE16EB-7DE2-4E7D-92CE-C4DA9485C4BF}"/>
    <dgm:cxn modelId="{89D0F61E-6335-44F7-ABEE-416925251706}" srcId="{66D357DC-D968-432B-AD6D-6098A8B0F53F}" destId="{6A781774-822E-4371-9D71-D0F06F46382A}" srcOrd="2" destOrd="0" parTransId="{719A1D7E-0F29-495D-81EA-81C442E6B631}" sibTransId="{3B30186D-51FB-41AE-9024-400540DB37F9}"/>
    <dgm:cxn modelId="{9CE7441B-D14C-4691-8632-2C77EBC60185}" type="presOf" srcId="{66D357DC-D968-432B-AD6D-6098A8B0F53F}" destId="{4E1C4CBA-3512-4113-9C2D-5C3418EE757A}" srcOrd="0" destOrd="0" presId="urn:microsoft.com/office/officeart/2005/8/layout/hList1"/>
    <dgm:cxn modelId="{329BD03A-0952-4D79-BF26-90BA8A336101}" type="presOf" srcId="{2EA6B2E2-F1E3-491C-8BD0-EBD2E5BF2A71}" destId="{827FF6F0-A23F-4FF2-A617-A1A85231B79E}" srcOrd="0" destOrd="3" presId="urn:microsoft.com/office/officeart/2005/8/layout/hList1"/>
    <dgm:cxn modelId="{7329366D-A927-4E53-87C2-051ECCF86A5A}" type="presOf" srcId="{5E96C3FA-EE66-4337-A77A-108FCD2E2D1E}" destId="{EE761E42-F474-437D-8B84-634A746D2641}" srcOrd="0" destOrd="0" presId="urn:microsoft.com/office/officeart/2005/8/layout/hList1"/>
    <dgm:cxn modelId="{F981044F-D004-42D2-85CD-7F061DDB50E6}" srcId="{FF5929BC-4A2B-4543-91F0-5EF33C166E99}" destId="{9F710B23-B22E-4457-9685-C050FC3C4443}" srcOrd="1" destOrd="0" parTransId="{E9C095EF-9583-4F11-A1BE-5140A4E9997E}" sibTransId="{A3CC79F2-2397-4CE0-980D-F812764E6590}"/>
    <dgm:cxn modelId="{30EC9EC9-A08F-4658-BDA1-5EA58DAAF68B}" type="presOf" srcId="{B67DE383-0BC4-4891-953A-30C6A7408C7E}" destId="{AFEABD40-3337-4C9F-9189-D2E874E7AC12}" srcOrd="0" destOrd="1" presId="urn:microsoft.com/office/officeart/2005/8/layout/hList1"/>
    <dgm:cxn modelId="{9E8D973A-A846-4E38-BFAC-E38308749C99}" srcId="{9F710B23-B22E-4457-9685-C050FC3C4443}" destId="{32A40275-9BB6-48E2-AF28-25A4E43F0892}" srcOrd="0" destOrd="0" parTransId="{BAC6A250-D697-4BDB-A537-60BAF669DB15}" sibTransId="{2F53136F-5BE0-4C82-8F80-F1145037B401}"/>
    <dgm:cxn modelId="{03C57B06-D1C9-4594-B898-E57FA438E4C3}" srcId="{9F710B23-B22E-4457-9685-C050FC3C4443}" destId="{9EB45877-29A7-466C-8060-2527BDFEB3C0}" srcOrd="3" destOrd="0" parTransId="{1DEEEB1C-C52E-4810-9E4C-187A38F6646E}" sibTransId="{20317ADA-A9C0-42D4-92C0-7D93708AD081}"/>
    <dgm:cxn modelId="{BE547C93-62F4-43B6-8360-1C7E1EFF82A8}" type="presOf" srcId="{9F710B23-B22E-4457-9685-C050FC3C4443}" destId="{49C07ACD-6AFF-48FD-8478-69DF535814C5}" srcOrd="0" destOrd="0" presId="urn:microsoft.com/office/officeart/2005/8/layout/hList1"/>
    <dgm:cxn modelId="{E63E615D-21BC-4717-A97E-B510B70119B3}" type="presOf" srcId="{968AEFE3-49F5-4802-951E-7AFB2C2CA809}" destId="{827FF6F0-A23F-4FF2-A617-A1A85231B79E}" srcOrd="0" destOrd="1" presId="urn:microsoft.com/office/officeart/2005/8/layout/hList1"/>
    <dgm:cxn modelId="{663BF899-F601-431D-BAF0-DDE119FAA5D7}" srcId="{FF5929BC-4A2B-4543-91F0-5EF33C166E99}" destId="{5E96C3FA-EE66-4337-A77A-108FCD2E2D1E}" srcOrd="0" destOrd="0" parTransId="{FE2A9934-DA6D-4E27-96C2-4395A9A04672}" sibTransId="{6AFB63F3-6D1A-4D73-BD33-AD7AF8133632}"/>
    <dgm:cxn modelId="{535F842C-1B03-443E-B382-3402469576BC}" type="presParOf" srcId="{A891317D-04D5-426F-AC2D-AE717632746B}" destId="{6EA6A665-78DE-4CC1-B802-26D83FB6A20B}" srcOrd="0" destOrd="0" presId="urn:microsoft.com/office/officeart/2005/8/layout/hList1"/>
    <dgm:cxn modelId="{72EA6684-3530-4BBC-99AF-7AC301710971}" type="presParOf" srcId="{6EA6A665-78DE-4CC1-B802-26D83FB6A20B}" destId="{EE761E42-F474-437D-8B84-634A746D2641}" srcOrd="0" destOrd="0" presId="urn:microsoft.com/office/officeart/2005/8/layout/hList1"/>
    <dgm:cxn modelId="{4D606333-2D1E-42DF-96B0-3208AF6E7D1D}" type="presParOf" srcId="{6EA6A665-78DE-4CC1-B802-26D83FB6A20B}" destId="{BCBA02A2-CAFD-41B9-A726-D48F28FA6177}" srcOrd="1" destOrd="0" presId="urn:microsoft.com/office/officeart/2005/8/layout/hList1"/>
    <dgm:cxn modelId="{CFAED26E-0540-44AA-9A8C-FD5E0006F459}" type="presParOf" srcId="{A891317D-04D5-426F-AC2D-AE717632746B}" destId="{059FB675-1764-4E7A-992F-9B127C57F1A3}" srcOrd="1" destOrd="0" presId="urn:microsoft.com/office/officeart/2005/8/layout/hList1"/>
    <dgm:cxn modelId="{6498C9A6-F05B-486A-B4C1-114F62641BD7}" type="presParOf" srcId="{A891317D-04D5-426F-AC2D-AE717632746B}" destId="{1903F5EB-31EC-413D-80A0-F3D15E9A325D}" srcOrd="2" destOrd="0" presId="urn:microsoft.com/office/officeart/2005/8/layout/hList1"/>
    <dgm:cxn modelId="{131D6B9F-992F-44E6-9193-4054D59679B6}" type="presParOf" srcId="{1903F5EB-31EC-413D-80A0-F3D15E9A325D}" destId="{49C07ACD-6AFF-48FD-8478-69DF535814C5}" srcOrd="0" destOrd="0" presId="urn:microsoft.com/office/officeart/2005/8/layout/hList1"/>
    <dgm:cxn modelId="{80F3F8B9-D469-43D2-9AC8-A73A9EBCFBE4}" type="presParOf" srcId="{1903F5EB-31EC-413D-80A0-F3D15E9A325D}" destId="{AFEABD40-3337-4C9F-9189-D2E874E7AC12}" srcOrd="1" destOrd="0" presId="urn:microsoft.com/office/officeart/2005/8/layout/hList1"/>
    <dgm:cxn modelId="{14AC5768-27C7-49E2-8C94-294B7964657F}" type="presParOf" srcId="{A891317D-04D5-426F-AC2D-AE717632746B}" destId="{CD1B6B8B-1A0C-4CCC-9576-E8F066F334B2}" srcOrd="3" destOrd="0" presId="urn:microsoft.com/office/officeart/2005/8/layout/hList1"/>
    <dgm:cxn modelId="{94980E61-B441-431B-8A5B-59F90935D6EB}" type="presParOf" srcId="{A891317D-04D5-426F-AC2D-AE717632746B}" destId="{2098B9FB-6F08-4FD0-B074-A893BFCD64FC}" srcOrd="4" destOrd="0" presId="urn:microsoft.com/office/officeart/2005/8/layout/hList1"/>
    <dgm:cxn modelId="{97D1FA61-ED46-4441-9B4A-3D8D63C08072}" type="presParOf" srcId="{2098B9FB-6F08-4FD0-B074-A893BFCD64FC}" destId="{4E1C4CBA-3512-4113-9C2D-5C3418EE757A}" srcOrd="0" destOrd="0" presId="urn:microsoft.com/office/officeart/2005/8/layout/hList1"/>
    <dgm:cxn modelId="{54E84A4E-8CCD-4EB4-8D9C-347A1FCA7DDB}" type="presParOf" srcId="{2098B9FB-6F08-4FD0-B074-A893BFCD64FC}" destId="{827FF6F0-A23F-4FF2-A617-A1A85231B79E}" srcOrd="1" destOrd="0" presId="urn:microsoft.com/office/officeart/2005/8/layout/h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26FA11-5855-47A8-AF28-9E3CC7B425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836FB-5A8E-43F5-8CCC-B309F7303221}" type="pres">
      <dgm:prSet presAssocID="{ED26FA11-5855-47A8-AF28-9E3CC7B42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7499B-D7D5-463D-988F-7B3E774F83DE}" type="presOf" srcId="{ED26FA11-5855-47A8-AF28-9E3CC7B425FA}" destId="{DF5836FB-5A8E-43F5-8CCC-B309F7303221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2FC26B-64A5-4FA9-ACDC-B65FD985EA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18025-D8AB-4010-9C40-3A62151CD70C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Bookman Old Style" pitchFamily="18" charset="0"/>
            </a:rPr>
            <a:t>Compounds containing positively charged nitrogen</a:t>
          </a:r>
          <a:endParaRPr lang="en-US" sz="2400" b="1" dirty="0">
            <a:latin typeface="Bookman Old Style" pitchFamily="18" charset="0"/>
          </a:endParaRPr>
        </a:p>
      </dgm:t>
    </dgm:pt>
    <dgm:pt modelId="{DA401A7D-C86F-4EA6-9E07-66B4EA9131AB}" type="parTrans" cxnId="{A7F4EEE9-CD3A-4B21-84B7-572B246F9BF7}">
      <dgm:prSet/>
      <dgm:spPr/>
      <dgm:t>
        <a:bodyPr/>
        <a:lstStyle/>
        <a:p>
          <a:endParaRPr lang="en-US"/>
        </a:p>
      </dgm:t>
    </dgm:pt>
    <dgm:pt modelId="{F42F34BE-5C70-4F92-86E0-6993151C158A}" type="sibTrans" cxnId="{A7F4EEE9-CD3A-4B21-84B7-572B246F9BF7}">
      <dgm:prSet/>
      <dgm:spPr/>
      <dgm:t>
        <a:bodyPr/>
        <a:lstStyle/>
        <a:p>
          <a:endParaRPr lang="en-US"/>
        </a:p>
      </dgm:t>
    </dgm:pt>
    <dgm:pt modelId="{9D541241-DFC7-459D-8F02-518AD84FC4A7}" type="pres">
      <dgm:prSet presAssocID="{1C2FC26B-64A5-4FA9-ACDC-B65FD985EA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DFD3C-3530-4A35-AEBF-789C1C62DE73}" type="pres">
      <dgm:prSet presAssocID="{22C18025-D8AB-4010-9C40-3A62151CD70C}" presName="parentLin" presStyleCnt="0"/>
      <dgm:spPr/>
    </dgm:pt>
    <dgm:pt modelId="{243D4D5E-898E-4CDF-A3AB-B08461E4ACB6}" type="pres">
      <dgm:prSet presAssocID="{22C18025-D8AB-4010-9C40-3A62151CD70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A35963E-2864-4385-97C3-79634098A1D0}" type="pres">
      <dgm:prSet presAssocID="{22C18025-D8AB-4010-9C40-3A62151CD70C}" presName="parentText" presStyleLbl="node1" presStyleIdx="0" presStyleCnt="1" custScaleX="142997" custScaleY="144873" custLinFactNeighborX="-54290" custLinFactNeighborY="247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353C1-FD4E-45EA-9EA6-613C5B15BA36}" type="pres">
      <dgm:prSet presAssocID="{22C18025-D8AB-4010-9C40-3A62151CD70C}" presName="negativeSpace" presStyleCnt="0"/>
      <dgm:spPr/>
    </dgm:pt>
    <dgm:pt modelId="{24A0B03F-BD02-4EB1-8544-9B6FFF1A19FE}" type="pres">
      <dgm:prSet presAssocID="{22C18025-D8AB-4010-9C40-3A62151CD70C}" presName="childText" presStyleLbl="conFgAcc1" presStyleIdx="0" presStyleCnt="1" custLinFactNeighborY="16653">
        <dgm:presLayoutVars>
          <dgm:bulletEnabled val="1"/>
        </dgm:presLayoutVars>
      </dgm:prSet>
      <dgm:spPr/>
    </dgm:pt>
  </dgm:ptLst>
  <dgm:cxnLst>
    <dgm:cxn modelId="{4D0FFE8C-179B-4C26-9432-7016E621999F}" type="presOf" srcId="{1C2FC26B-64A5-4FA9-ACDC-B65FD985EAFD}" destId="{9D541241-DFC7-459D-8F02-518AD84FC4A7}" srcOrd="0" destOrd="0" presId="urn:microsoft.com/office/officeart/2005/8/layout/list1"/>
    <dgm:cxn modelId="{68325076-3241-4EE2-8B46-716AE8476717}" type="presOf" srcId="{22C18025-D8AB-4010-9C40-3A62151CD70C}" destId="{243D4D5E-898E-4CDF-A3AB-B08461E4ACB6}" srcOrd="0" destOrd="0" presId="urn:microsoft.com/office/officeart/2005/8/layout/list1"/>
    <dgm:cxn modelId="{20E40931-042E-40AF-89CD-CB98214B423F}" type="presOf" srcId="{22C18025-D8AB-4010-9C40-3A62151CD70C}" destId="{1A35963E-2864-4385-97C3-79634098A1D0}" srcOrd="1" destOrd="0" presId="urn:microsoft.com/office/officeart/2005/8/layout/list1"/>
    <dgm:cxn modelId="{A7F4EEE9-CD3A-4B21-84B7-572B246F9BF7}" srcId="{1C2FC26B-64A5-4FA9-ACDC-B65FD985EAFD}" destId="{22C18025-D8AB-4010-9C40-3A62151CD70C}" srcOrd="0" destOrd="0" parTransId="{DA401A7D-C86F-4EA6-9E07-66B4EA9131AB}" sibTransId="{F42F34BE-5C70-4F92-86E0-6993151C158A}"/>
    <dgm:cxn modelId="{A4249C2F-0D57-40D9-A489-7D838F8529C1}" type="presParOf" srcId="{9D541241-DFC7-459D-8F02-518AD84FC4A7}" destId="{C11DFD3C-3530-4A35-AEBF-789C1C62DE73}" srcOrd="0" destOrd="0" presId="urn:microsoft.com/office/officeart/2005/8/layout/list1"/>
    <dgm:cxn modelId="{AA47E0F9-5B07-47C0-B54B-AA6B6197B18C}" type="presParOf" srcId="{C11DFD3C-3530-4A35-AEBF-789C1C62DE73}" destId="{243D4D5E-898E-4CDF-A3AB-B08461E4ACB6}" srcOrd="0" destOrd="0" presId="urn:microsoft.com/office/officeart/2005/8/layout/list1"/>
    <dgm:cxn modelId="{81110F08-5CD5-42D4-B5BC-D349BB716E2A}" type="presParOf" srcId="{C11DFD3C-3530-4A35-AEBF-789C1C62DE73}" destId="{1A35963E-2864-4385-97C3-79634098A1D0}" srcOrd="1" destOrd="0" presId="urn:microsoft.com/office/officeart/2005/8/layout/list1"/>
    <dgm:cxn modelId="{D8506557-87C5-4DE9-A492-DF220AC05870}" type="presParOf" srcId="{9D541241-DFC7-459D-8F02-518AD84FC4A7}" destId="{CE8353C1-FD4E-45EA-9EA6-613C5B15BA36}" srcOrd="1" destOrd="0" presId="urn:microsoft.com/office/officeart/2005/8/layout/list1"/>
    <dgm:cxn modelId="{04D91F2F-2A00-43C4-B3F4-9D1252A55711}" type="presParOf" srcId="{9D541241-DFC7-459D-8F02-518AD84FC4A7}" destId="{24A0B03F-BD02-4EB1-8544-9B6FFF1A19FE}" srcOrd="2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D8AF20-FE19-417B-88E8-D64C0A814C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37B2A3-CFF8-4E4A-A928-CC2A235CB0F9}">
      <dgm:prSet custT="1"/>
      <dgm:spPr/>
      <dgm:t>
        <a:bodyPr/>
        <a:lstStyle/>
        <a:p>
          <a:pPr algn="ctr" rtl="0"/>
          <a:r>
            <a:rPr lang="en-US" sz="3200" dirty="0" smtClean="0">
              <a:latin typeface="Bookman Old Style" pitchFamily="18" charset="0"/>
            </a:rPr>
            <a:t>Protection of hair treated by protein</a:t>
          </a:r>
          <a:r>
            <a:rPr lang="en-US" sz="3200" dirty="0" smtClean="0"/>
            <a:t/>
          </a:r>
          <a:br>
            <a:rPr lang="en-US" sz="3200" dirty="0" smtClean="0"/>
          </a:br>
          <a:endParaRPr lang="en-US" sz="3200" b="1" dirty="0"/>
        </a:p>
      </dgm:t>
    </dgm:pt>
    <dgm:pt modelId="{2F28CA0D-B88F-4786-83A7-5399E19E47F2}" type="parTrans" cxnId="{EE0906E4-DC84-4CCF-A28B-1946A78D2132}">
      <dgm:prSet/>
      <dgm:spPr/>
      <dgm:t>
        <a:bodyPr/>
        <a:lstStyle/>
        <a:p>
          <a:endParaRPr lang="en-US"/>
        </a:p>
      </dgm:t>
    </dgm:pt>
    <dgm:pt modelId="{3E57B032-AFFC-4986-B770-7DB2E43F5907}" type="sibTrans" cxnId="{EE0906E4-DC84-4CCF-A28B-1946A78D2132}">
      <dgm:prSet/>
      <dgm:spPr/>
      <dgm:t>
        <a:bodyPr/>
        <a:lstStyle/>
        <a:p>
          <a:endParaRPr lang="en-US"/>
        </a:p>
      </dgm:t>
    </dgm:pt>
    <dgm:pt modelId="{CBCC543D-E15E-46D5-B1A0-EFA3547F2057}" type="pres">
      <dgm:prSet presAssocID="{6AD8AF20-FE19-417B-88E8-D64C0A814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FC2D7-183C-4558-B4D0-485ED414384A}" type="pres">
      <dgm:prSet presAssocID="{1A37B2A3-CFF8-4E4A-A928-CC2A235CB0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FB15C-1E99-417E-AC9B-1F0E17F4378F}" type="presOf" srcId="{1A37B2A3-CFF8-4E4A-A928-CC2A235CB0F9}" destId="{263FC2D7-183C-4558-B4D0-485ED414384A}" srcOrd="0" destOrd="0" presId="urn:microsoft.com/office/officeart/2005/8/layout/vList2"/>
    <dgm:cxn modelId="{EE0906E4-DC84-4CCF-A28B-1946A78D2132}" srcId="{6AD8AF20-FE19-417B-88E8-D64C0A814C0A}" destId="{1A37B2A3-CFF8-4E4A-A928-CC2A235CB0F9}" srcOrd="0" destOrd="0" parTransId="{2F28CA0D-B88F-4786-83A7-5399E19E47F2}" sibTransId="{3E57B032-AFFC-4986-B770-7DB2E43F5907}"/>
    <dgm:cxn modelId="{82F375D9-CBD6-4200-9507-EA50EF3C542E}" type="presOf" srcId="{6AD8AF20-FE19-417B-88E8-D64C0A814C0A}" destId="{CBCC543D-E15E-46D5-B1A0-EFA3547F2057}" srcOrd="0" destOrd="0" presId="urn:microsoft.com/office/officeart/2005/8/layout/vList2"/>
    <dgm:cxn modelId="{55A692D7-BB68-4FA7-ACE1-0806C6A404DD}" type="presParOf" srcId="{CBCC543D-E15E-46D5-B1A0-EFA3547F2057}" destId="{263FC2D7-183C-4558-B4D0-485ED414384A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EE9978-8137-4539-91B9-E75D220E69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4551888-7489-4873-B3BD-12EB5B16867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ALKALINE AGENTS </a:t>
          </a:r>
          <a:endParaRPr lang="en-US" dirty="0">
            <a:solidFill>
              <a:schemeClr val="tx1"/>
            </a:solidFill>
          </a:endParaRPr>
        </a:p>
      </dgm:t>
    </dgm:pt>
    <dgm:pt modelId="{FD526ACC-5927-4AF8-A2F9-794A39EB2FF6}" type="parTrans" cxnId="{01DFDB35-A093-4DE0-88F0-3C1E713470EC}">
      <dgm:prSet/>
      <dgm:spPr/>
      <dgm:t>
        <a:bodyPr/>
        <a:lstStyle/>
        <a:p>
          <a:endParaRPr lang="en-US"/>
        </a:p>
      </dgm:t>
    </dgm:pt>
    <dgm:pt modelId="{0CA6C913-283C-4425-8D93-68FF3792540B}" type="sibTrans" cxnId="{01DFDB35-A093-4DE0-88F0-3C1E713470EC}">
      <dgm:prSet/>
      <dgm:spPr/>
      <dgm:t>
        <a:bodyPr/>
        <a:lstStyle/>
        <a:p>
          <a:endParaRPr lang="en-US"/>
        </a:p>
      </dgm:t>
    </dgm:pt>
    <dgm:pt modelId="{BE653D37-2982-4E1B-9A6C-595727617A6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REDUCING AGENTS </a:t>
          </a:r>
          <a:endParaRPr lang="en-US" dirty="0">
            <a:solidFill>
              <a:schemeClr val="tx1"/>
            </a:solidFill>
          </a:endParaRPr>
        </a:p>
      </dgm:t>
    </dgm:pt>
    <dgm:pt modelId="{9F444F62-DD0F-4F01-A39A-5452BB04ECE7}" type="parTrans" cxnId="{A206BFCA-4925-421A-8783-0213E1FB5BB7}">
      <dgm:prSet/>
      <dgm:spPr/>
      <dgm:t>
        <a:bodyPr/>
        <a:lstStyle/>
        <a:p>
          <a:endParaRPr lang="en-US"/>
        </a:p>
      </dgm:t>
    </dgm:pt>
    <dgm:pt modelId="{AAE9CCB3-84B2-4A7A-B3B7-58E82313B9D8}" type="sibTrans" cxnId="{A206BFCA-4925-421A-8783-0213E1FB5BB7}">
      <dgm:prSet/>
      <dgm:spPr/>
      <dgm:t>
        <a:bodyPr/>
        <a:lstStyle/>
        <a:p>
          <a:endParaRPr lang="en-US"/>
        </a:p>
      </dgm:t>
    </dgm:pt>
    <dgm:pt modelId="{95132F6A-3BAE-48C1-A580-E51B6BF6EAF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RE- OXIDATION STEP</a:t>
          </a:r>
          <a:endParaRPr lang="en-US" dirty="0">
            <a:solidFill>
              <a:schemeClr val="tx1"/>
            </a:solidFill>
          </a:endParaRPr>
        </a:p>
      </dgm:t>
    </dgm:pt>
    <dgm:pt modelId="{02140518-8F76-447D-8728-DDF25A539444}" type="parTrans" cxnId="{D79AFB64-6F59-423C-BFFB-62806C143C10}">
      <dgm:prSet/>
      <dgm:spPr/>
      <dgm:t>
        <a:bodyPr/>
        <a:lstStyle/>
        <a:p>
          <a:endParaRPr lang="en-US"/>
        </a:p>
      </dgm:t>
    </dgm:pt>
    <dgm:pt modelId="{8B1B2A25-7166-4721-9793-D9D22D378990}" type="sibTrans" cxnId="{D79AFB64-6F59-423C-BFFB-62806C143C10}">
      <dgm:prSet/>
      <dgm:spPr/>
      <dgm:t>
        <a:bodyPr/>
        <a:lstStyle/>
        <a:p>
          <a:endParaRPr lang="en-US"/>
        </a:p>
      </dgm:t>
    </dgm:pt>
    <dgm:pt modelId="{7B79BAA9-FA6B-48CB-A660-9237CD4EFD90}" type="pres">
      <dgm:prSet presAssocID="{C4EE9978-8137-4539-91B9-E75D220E69B0}" presName="CompostProcess" presStyleCnt="0">
        <dgm:presLayoutVars>
          <dgm:dir/>
          <dgm:resizeHandles val="exact"/>
        </dgm:presLayoutVars>
      </dgm:prSet>
      <dgm:spPr/>
    </dgm:pt>
    <dgm:pt modelId="{AB07133B-1E0D-4D06-9CAB-7AEE839B3A92}" type="pres">
      <dgm:prSet presAssocID="{C4EE9978-8137-4539-91B9-E75D220E69B0}" presName="arrow" presStyleLbl="bgShp" presStyleIdx="0" presStyleCnt="1"/>
      <dgm:spPr/>
    </dgm:pt>
    <dgm:pt modelId="{71AE6E86-0078-4941-8D70-75DE966DB90D}" type="pres">
      <dgm:prSet presAssocID="{C4EE9978-8137-4539-91B9-E75D220E69B0}" presName="linearProcess" presStyleCnt="0"/>
      <dgm:spPr/>
    </dgm:pt>
    <dgm:pt modelId="{88DA5A92-0E0A-4020-84F8-7C4D4D20F7D0}" type="pres">
      <dgm:prSet presAssocID="{E4551888-7489-4873-B3BD-12EB5B16867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7B6FC-9300-4C01-BFC3-7EDF14FACC4B}" type="pres">
      <dgm:prSet presAssocID="{0CA6C913-283C-4425-8D93-68FF3792540B}" presName="sibTrans" presStyleCnt="0"/>
      <dgm:spPr/>
    </dgm:pt>
    <dgm:pt modelId="{E747E006-1D2E-4259-BA03-C6282CD9A427}" type="pres">
      <dgm:prSet presAssocID="{BE653D37-2982-4E1B-9A6C-595727617A6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F5F8C-36A0-476F-88F9-741B9D1678B5}" type="pres">
      <dgm:prSet presAssocID="{AAE9CCB3-84B2-4A7A-B3B7-58E82313B9D8}" presName="sibTrans" presStyleCnt="0"/>
      <dgm:spPr/>
    </dgm:pt>
    <dgm:pt modelId="{A85D750A-5663-4B69-881B-A5431F813290}" type="pres">
      <dgm:prSet presAssocID="{95132F6A-3BAE-48C1-A580-E51B6BF6EAF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648A2-1093-44C5-9F7D-D65D08A0AEC5}" type="presOf" srcId="{BE653D37-2982-4E1B-9A6C-595727617A6F}" destId="{E747E006-1D2E-4259-BA03-C6282CD9A427}" srcOrd="0" destOrd="0" presId="urn:microsoft.com/office/officeart/2005/8/layout/hProcess9"/>
    <dgm:cxn modelId="{A206BFCA-4925-421A-8783-0213E1FB5BB7}" srcId="{C4EE9978-8137-4539-91B9-E75D220E69B0}" destId="{BE653D37-2982-4E1B-9A6C-595727617A6F}" srcOrd="1" destOrd="0" parTransId="{9F444F62-DD0F-4F01-A39A-5452BB04ECE7}" sibTransId="{AAE9CCB3-84B2-4A7A-B3B7-58E82313B9D8}"/>
    <dgm:cxn modelId="{01DFDB35-A093-4DE0-88F0-3C1E713470EC}" srcId="{C4EE9978-8137-4539-91B9-E75D220E69B0}" destId="{E4551888-7489-4873-B3BD-12EB5B168678}" srcOrd="0" destOrd="0" parTransId="{FD526ACC-5927-4AF8-A2F9-794A39EB2FF6}" sibTransId="{0CA6C913-283C-4425-8D93-68FF3792540B}"/>
    <dgm:cxn modelId="{2A73254A-3E4D-4FEA-A333-BD028630EDEC}" type="presOf" srcId="{C4EE9978-8137-4539-91B9-E75D220E69B0}" destId="{7B79BAA9-FA6B-48CB-A660-9237CD4EFD90}" srcOrd="0" destOrd="0" presId="urn:microsoft.com/office/officeart/2005/8/layout/hProcess9"/>
    <dgm:cxn modelId="{3A4FAECE-ADD2-4768-8B1B-442D3FCEA264}" type="presOf" srcId="{95132F6A-3BAE-48C1-A580-E51B6BF6EAFC}" destId="{A85D750A-5663-4B69-881B-A5431F813290}" srcOrd="0" destOrd="0" presId="urn:microsoft.com/office/officeart/2005/8/layout/hProcess9"/>
    <dgm:cxn modelId="{D2BB3758-EC80-4268-BFEE-F09A0BA1A583}" type="presOf" srcId="{E4551888-7489-4873-B3BD-12EB5B168678}" destId="{88DA5A92-0E0A-4020-84F8-7C4D4D20F7D0}" srcOrd="0" destOrd="0" presId="urn:microsoft.com/office/officeart/2005/8/layout/hProcess9"/>
    <dgm:cxn modelId="{D79AFB64-6F59-423C-BFFB-62806C143C10}" srcId="{C4EE9978-8137-4539-91B9-E75D220E69B0}" destId="{95132F6A-3BAE-48C1-A580-E51B6BF6EAFC}" srcOrd="2" destOrd="0" parTransId="{02140518-8F76-447D-8728-DDF25A539444}" sibTransId="{8B1B2A25-7166-4721-9793-D9D22D378990}"/>
    <dgm:cxn modelId="{97517BC7-3446-43A1-B7F4-8FB52DA593AA}" type="presParOf" srcId="{7B79BAA9-FA6B-48CB-A660-9237CD4EFD90}" destId="{AB07133B-1E0D-4D06-9CAB-7AEE839B3A92}" srcOrd="0" destOrd="0" presId="urn:microsoft.com/office/officeart/2005/8/layout/hProcess9"/>
    <dgm:cxn modelId="{3C40CD05-1BBD-48BA-AD97-4AEE202366BE}" type="presParOf" srcId="{7B79BAA9-FA6B-48CB-A660-9237CD4EFD90}" destId="{71AE6E86-0078-4941-8D70-75DE966DB90D}" srcOrd="1" destOrd="0" presId="urn:microsoft.com/office/officeart/2005/8/layout/hProcess9"/>
    <dgm:cxn modelId="{A92D5B43-E91A-49BF-8F8B-D5983161B038}" type="presParOf" srcId="{71AE6E86-0078-4941-8D70-75DE966DB90D}" destId="{88DA5A92-0E0A-4020-84F8-7C4D4D20F7D0}" srcOrd="0" destOrd="0" presId="urn:microsoft.com/office/officeart/2005/8/layout/hProcess9"/>
    <dgm:cxn modelId="{57884636-05C3-482F-92F8-BC1A304645AF}" type="presParOf" srcId="{71AE6E86-0078-4941-8D70-75DE966DB90D}" destId="{2287B6FC-9300-4C01-BFC3-7EDF14FACC4B}" srcOrd="1" destOrd="0" presId="urn:microsoft.com/office/officeart/2005/8/layout/hProcess9"/>
    <dgm:cxn modelId="{A8CFD95E-BAAF-469B-BEB0-3799606F5E82}" type="presParOf" srcId="{71AE6E86-0078-4941-8D70-75DE966DB90D}" destId="{E747E006-1D2E-4259-BA03-C6282CD9A427}" srcOrd="2" destOrd="0" presId="urn:microsoft.com/office/officeart/2005/8/layout/hProcess9"/>
    <dgm:cxn modelId="{0BF0AA15-2D77-4445-8917-60F48DA9328D}" type="presParOf" srcId="{71AE6E86-0078-4941-8D70-75DE966DB90D}" destId="{2F3F5F8C-36A0-476F-88F9-741B9D1678B5}" srcOrd="3" destOrd="0" presId="urn:microsoft.com/office/officeart/2005/8/layout/hProcess9"/>
    <dgm:cxn modelId="{4BCA1658-CCB2-4319-AA95-DC8E372C376F}" type="presParOf" srcId="{71AE6E86-0078-4941-8D70-75DE966DB90D}" destId="{A85D750A-5663-4B69-881B-A5431F813290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B7C1D-DA20-4AA0-A397-60F45D9F06B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9E2E17-9867-4791-A260-E379FBEF0473}">
      <dgm:prSet phldrT="[Text]" custT="1"/>
      <dgm:spPr/>
      <dgm:t>
        <a:bodyPr/>
        <a:lstStyle/>
        <a:p>
          <a:r>
            <a:rPr lang="en-US" sz="2800" dirty="0" smtClean="0"/>
            <a:t> TYPES OF HAIR GROOMING</a:t>
          </a:r>
          <a:endParaRPr lang="en-US" sz="2800" dirty="0"/>
        </a:p>
      </dgm:t>
    </dgm:pt>
    <dgm:pt modelId="{613B9187-9441-4DED-AD8E-4802DCEDD7AA}" type="parTrans" cxnId="{FCB79CB9-44DF-4515-A9E8-BB979D81ADF8}">
      <dgm:prSet/>
      <dgm:spPr/>
      <dgm:t>
        <a:bodyPr/>
        <a:lstStyle/>
        <a:p>
          <a:endParaRPr lang="en-US"/>
        </a:p>
      </dgm:t>
    </dgm:pt>
    <dgm:pt modelId="{2A6E4320-C19C-4A5B-BBB8-5DF03441D8DE}" type="sibTrans" cxnId="{FCB79CB9-44DF-4515-A9E8-BB979D81ADF8}">
      <dgm:prSet/>
      <dgm:spPr/>
      <dgm:t>
        <a:bodyPr/>
        <a:lstStyle/>
        <a:p>
          <a:endParaRPr lang="en-US"/>
        </a:p>
      </dgm:t>
    </dgm:pt>
    <dgm:pt modelId="{AEA403BD-7C75-428F-9764-301203BB3FF0}">
      <dgm:prSet phldrT="[Text]" custT="1"/>
      <dgm:spPr/>
      <dgm:t>
        <a:bodyPr/>
        <a:lstStyle/>
        <a:p>
          <a:r>
            <a:rPr lang="en-US" sz="2800" dirty="0" smtClean="0"/>
            <a:t>BRILLIANTINES</a:t>
          </a:r>
          <a:endParaRPr lang="en-US" sz="2800" dirty="0"/>
        </a:p>
      </dgm:t>
    </dgm:pt>
    <dgm:pt modelId="{0E1BA861-FECC-445B-BAF9-E91C9D801EC7}" type="parTrans" cxnId="{CA5A3DD0-6B79-4A7F-B06D-4663C0374F98}">
      <dgm:prSet custT="1"/>
      <dgm:spPr/>
      <dgm:t>
        <a:bodyPr/>
        <a:lstStyle/>
        <a:p>
          <a:endParaRPr lang="en-US" sz="3200"/>
        </a:p>
      </dgm:t>
    </dgm:pt>
    <dgm:pt modelId="{3A4D9172-DC0F-40F9-9C12-2DFE48915561}" type="sibTrans" cxnId="{CA5A3DD0-6B79-4A7F-B06D-4663C0374F98}">
      <dgm:prSet/>
      <dgm:spPr/>
      <dgm:t>
        <a:bodyPr/>
        <a:lstStyle/>
        <a:p>
          <a:endParaRPr lang="en-US"/>
        </a:p>
      </dgm:t>
    </dgm:pt>
    <dgm:pt modelId="{A330B807-F0B1-43C4-9CF6-4D4C90069BFB}">
      <dgm:prSet phldrT="[Text]" custT="1"/>
      <dgm:spPr/>
      <dgm:t>
        <a:bodyPr/>
        <a:lstStyle/>
        <a:p>
          <a:r>
            <a:rPr lang="en-US" sz="2800" dirty="0" smtClean="0"/>
            <a:t>ALCOHOLIC SOLUTIONS</a:t>
          </a:r>
          <a:endParaRPr lang="en-US" sz="2800" dirty="0"/>
        </a:p>
      </dgm:t>
    </dgm:pt>
    <dgm:pt modelId="{3226FB37-CFB0-4853-AF98-76C92A2E96CA}" type="parTrans" cxnId="{E9A7103F-B772-4030-8E82-515EB415D092}">
      <dgm:prSet custT="1"/>
      <dgm:spPr/>
      <dgm:t>
        <a:bodyPr/>
        <a:lstStyle/>
        <a:p>
          <a:endParaRPr lang="en-US" sz="3200"/>
        </a:p>
      </dgm:t>
    </dgm:pt>
    <dgm:pt modelId="{3283EB0A-1492-4AFA-9651-F628984FAF02}" type="sibTrans" cxnId="{E9A7103F-B772-4030-8E82-515EB415D092}">
      <dgm:prSet/>
      <dgm:spPr/>
      <dgm:t>
        <a:bodyPr/>
        <a:lstStyle/>
        <a:p>
          <a:endParaRPr lang="en-US"/>
        </a:p>
      </dgm:t>
    </dgm:pt>
    <dgm:pt modelId="{947C8D93-5B0F-4411-BA47-2DFFDDD5FE11}">
      <dgm:prSet custT="1"/>
      <dgm:spPr/>
      <dgm:t>
        <a:bodyPr/>
        <a:lstStyle/>
        <a:p>
          <a:r>
            <a:rPr lang="en-US" sz="2800" dirty="0" smtClean="0"/>
            <a:t>TWO LAYER SOLUTION</a:t>
          </a:r>
          <a:endParaRPr lang="en-US" sz="2800" dirty="0"/>
        </a:p>
      </dgm:t>
    </dgm:pt>
    <dgm:pt modelId="{E07878FB-D6C8-4C80-8FBD-AE9EAD20717B}" type="parTrans" cxnId="{C6DC6152-1D46-4F9D-B394-8BB8102A5A01}">
      <dgm:prSet custT="1"/>
      <dgm:spPr/>
      <dgm:t>
        <a:bodyPr/>
        <a:lstStyle/>
        <a:p>
          <a:endParaRPr lang="en-US" sz="3200"/>
        </a:p>
      </dgm:t>
    </dgm:pt>
    <dgm:pt modelId="{CFB57AF8-6679-48FA-8AE0-D30BB3445E3C}" type="sibTrans" cxnId="{C6DC6152-1D46-4F9D-B394-8BB8102A5A01}">
      <dgm:prSet/>
      <dgm:spPr/>
      <dgm:t>
        <a:bodyPr/>
        <a:lstStyle/>
        <a:p>
          <a:endParaRPr lang="en-US"/>
        </a:p>
      </dgm:t>
    </dgm:pt>
    <dgm:pt modelId="{35BBF625-2F66-4F91-AAFD-1074C88F06C4}">
      <dgm:prSet custT="1"/>
      <dgm:spPr/>
      <dgm:t>
        <a:bodyPr/>
        <a:lstStyle/>
        <a:p>
          <a:r>
            <a:rPr lang="en-US" sz="2800" dirty="0" smtClean="0"/>
            <a:t>O/W AND W/O EMULSIONS</a:t>
          </a:r>
          <a:endParaRPr lang="en-US" sz="2800" dirty="0"/>
        </a:p>
      </dgm:t>
    </dgm:pt>
    <dgm:pt modelId="{59572654-3923-4757-8BB4-42195B2A4AF4}" type="parTrans" cxnId="{8F1B341E-EF17-496A-88DD-E35DE85FC099}">
      <dgm:prSet custT="1"/>
      <dgm:spPr/>
      <dgm:t>
        <a:bodyPr/>
        <a:lstStyle/>
        <a:p>
          <a:endParaRPr lang="en-US" sz="3200"/>
        </a:p>
      </dgm:t>
    </dgm:pt>
    <dgm:pt modelId="{A0EF8C06-CDC0-41F3-A1C1-1A138B70BB3D}" type="sibTrans" cxnId="{8F1B341E-EF17-496A-88DD-E35DE85FC099}">
      <dgm:prSet/>
      <dgm:spPr/>
      <dgm:t>
        <a:bodyPr/>
        <a:lstStyle/>
        <a:p>
          <a:endParaRPr lang="en-US"/>
        </a:p>
      </dgm:t>
    </dgm:pt>
    <dgm:pt modelId="{A3AB73B0-0DDA-45EE-839F-1240858E4252}" type="pres">
      <dgm:prSet presAssocID="{A6FB7C1D-DA20-4AA0-A397-60F45D9F06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C34A6-44FA-4CB0-B8CB-6B16F4F277E6}" type="pres">
      <dgm:prSet presAssocID="{239E2E17-9867-4791-A260-E379FBEF0473}" presName="centerShape" presStyleLbl="node0" presStyleIdx="0" presStyleCnt="1" custScaleX="159435"/>
      <dgm:spPr/>
      <dgm:t>
        <a:bodyPr/>
        <a:lstStyle/>
        <a:p>
          <a:endParaRPr lang="en-US"/>
        </a:p>
      </dgm:t>
    </dgm:pt>
    <dgm:pt modelId="{6D580166-CCA3-43FA-84BD-9C10C1F46BC9}" type="pres">
      <dgm:prSet presAssocID="{0E1BA861-FECC-445B-BAF9-E91C9D801EC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AF810B2-9D0E-4EC3-938F-0324C2E07DCE}" type="pres">
      <dgm:prSet presAssocID="{0E1BA861-FECC-445B-BAF9-E91C9D801EC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DA4FFCC-3115-4777-9344-42450D8E0958}" type="pres">
      <dgm:prSet presAssocID="{AEA403BD-7C75-428F-9764-301203BB3FF0}" presName="node" presStyleLbl="node1" presStyleIdx="0" presStyleCnt="4" custScaleX="17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41C7-ED5F-44DC-9702-CDA0886FB48F}" type="pres">
      <dgm:prSet presAssocID="{3226FB37-CFB0-4853-AF98-76C92A2E96C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7D5CD67-97CB-42EF-B1A3-7D6E0BCB8093}" type="pres">
      <dgm:prSet presAssocID="{3226FB37-CFB0-4853-AF98-76C92A2E96C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4FE8EE1-B0E0-4043-A40C-258EFC1454FF}" type="pres">
      <dgm:prSet presAssocID="{A330B807-F0B1-43C4-9CF6-4D4C90069BFB}" presName="node" presStyleLbl="node1" presStyleIdx="1" presStyleCnt="4" custScaleX="167485" custRadScaleRad="128421" custRadScaleInc="-5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E9B9-9A91-4E20-B116-FEA2613BE184}" type="pres">
      <dgm:prSet presAssocID="{E07878FB-D6C8-4C80-8FBD-AE9EAD20717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58BD956-344A-41E9-BA0C-B3BFA993A585}" type="pres">
      <dgm:prSet presAssocID="{E07878FB-D6C8-4C80-8FBD-AE9EAD20717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E3FCE38-99D5-46F6-8AD8-D3549C4993F9}" type="pres">
      <dgm:prSet presAssocID="{947C8D93-5B0F-4411-BA47-2DFFDDD5FE11}" presName="node" presStyleLbl="node1" presStyleIdx="2" presStyleCnt="4" custScaleX="128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0ADBC-6FE7-4D88-9E9B-A96730B1CA92}" type="pres">
      <dgm:prSet presAssocID="{59572654-3923-4757-8BB4-42195B2A4AF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948A956-7E6E-4030-92E3-4F2454311258}" type="pres">
      <dgm:prSet presAssocID="{59572654-3923-4757-8BB4-42195B2A4AF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31916C2-6635-49BC-9BAE-76D70DCE4CFC}" type="pres">
      <dgm:prSet presAssocID="{35BBF625-2F66-4F91-AAFD-1074C88F06C4}" presName="node" presStyleLbl="node1" presStyleIdx="3" presStyleCnt="4" custScaleX="157345" custRadScaleRad="119477" custRadScaleInc="-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57106-0730-484E-8E47-1FD8F0269610}" type="presOf" srcId="{59572654-3923-4757-8BB4-42195B2A4AF4}" destId="{2570ADBC-6FE7-4D88-9E9B-A96730B1CA92}" srcOrd="0" destOrd="0" presId="urn:microsoft.com/office/officeart/2005/8/layout/radial5"/>
    <dgm:cxn modelId="{8F1B341E-EF17-496A-88DD-E35DE85FC099}" srcId="{239E2E17-9867-4791-A260-E379FBEF0473}" destId="{35BBF625-2F66-4F91-AAFD-1074C88F06C4}" srcOrd="3" destOrd="0" parTransId="{59572654-3923-4757-8BB4-42195B2A4AF4}" sibTransId="{A0EF8C06-CDC0-41F3-A1C1-1A138B70BB3D}"/>
    <dgm:cxn modelId="{5BD6D1C1-27EB-41F2-9E35-4AEF7A57129D}" type="presOf" srcId="{3226FB37-CFB0-4853-AF98-76C92A2E96CA}" destId="{CE8941C7-ED5F-44DC-9702-CDA0886FB48F}" srcOrd="0" destOrd="0" presId="urn:microsoft.com/office/officeart/2005/8/layout/radial5"/>
    <dgm:cxn modelId="{46A28066-7FEC-4A27-B615-C0E29FA5BB05}" type="presOf" srcId="{AEA403BD-7C75-428F-9764-301203BB3FF0}" destId="{BDA4FFCC-3115-4777-9344-42450D8E0958}" srcOrd="0" destOrd="0" presId="urn:microsoft.com/office/officeart/2005/8/layout/radial5"/>
    <dgm:cxn modelId="{FCB79CB9-44DF-4515-A9E8-BB979D81ADF8}" srcId="{A6FB7C1D-DA20-4AA0-A397-60F45D9F06B2}" destId="{239E2E17-9867-4791-A260-E379FBEF0473}" srcOrd="0" destOrd="0" parTransId="{613B9187-9441-4DED-AD8E-4802DCEDD7AA}" sibTransId="{2A6E4320-C19C-4A5B-BBB8-5DF03441D8DE}"/>
    <dgm:cxn modelId="{C01C6779-F883-41FF-9BEE-C051302671F9}" type="presOf" srcId="{E07878FB-D6C8-4C80-8FBD-AE9EAD20717B}" destId="{758BD956-344A-41E9-BA0C-B3BFA993A585}" srcOrd="1" destOrd="0" presId="urn:microsoft.com/office/officeart/2005/8/layout/radial5"/>
    <dgm:cxn modelId="{CA5A3DD0-6B79-4A7F-B06D-4663C0374F98}" srcId="{239E2E17-9867-4791-A260-E379FBEF0473}" destId="{AEA403BD-7C75-428F-9764-301203BB3FF0}" srcOrd="0" destOrd="0" parTransId="{0E1BA861-FECC-445B-BAF9-E91C9D801EC7}" sibTransId="{3A4D9172-DC0F-40F9-9C12-2DFE48915561}"/>
    <dgm:cxn modelId="{CDBD46B0-720A-4FC2-820C-F54D76AD8BE8}" type="presOf" srcId="{E07878FB-D6C8-4C80-8FBD-AE9EAD20717B}" destId="{C46CE9B9-9A91-4E20-B116-FEA2613BE184}" srcOrd="0" destOrd="0" presId="urn:microsoft.com/office/officeart/2005/8/layout/radial5"/>
    <dgm:cxn modelId="{C6DC6152-1D46-4F9D-B394-8BB8102A5A01}" srcId="{239E2E17-9867-4791-A260-E379FBEF0473}" destId="{947C8D93-5B0F-4411-BA47-2DFFDDD5FE11}" srcOrd="2" destOrd="0" parTransId="{E07878FB-D6C8-4C80-8FBD-AE9EAD20717B}" sibTransId="{CFB57AF8-6679-48FA-8AE0-D30BB3445E3C}"/>
    <dgm:cxn modelId="{7441A475-7A2D-442D-914A-D82258F314FA}" type="presOf" srcId="{3226FB37-CFB0-4853-AF98-76C92A2E96CA}" destId="{B7D5CD67-97CB-42EF-B1A3-7D6E0BCB8093}" srcOrd="1" destOrd="0" presId="urn:microsoft.com/office/officeart/2005/8/layout/radial5"/>
    <dgm:cxn modelId="{E9DF8539-D562-4F4C-B02C-6265009FC984}" type="presOf" srcId="{239E2E17-9867-4791-A260-E379FBEF0473}" destId="{0C9C34A6-44FA-4CB0-B8CB-6B16F4F277E6}" srcOrd="0" destOrd="0" presId="urn:microsoft.com/office/officeart/2005/8/layout/radial5"/>
    <dgm:cxn modelId="{166B0338-9144-4DD6-BC1E-8935F34B5EB0}" type="presOf" srcId="{A330B807-F0B1-43C4-9CF6-4D4C90069BFB}" destId="{84FE8EE1-B0E0-4043-A40C-258EFC1454FF}" srcOrd="0" destOrd="0" presId="urn:microsoft.com/office/officeart/2005/8/layout/radial5"/>
    <dgm:cxn modelId="{E9A7103F-B772-4030-8E82-515EB415D092}" srcId="{239E2E17-9867-4791-A260-E379FBEF0473}" destId="{A330B807-F0B1-43C4-9CF6-4D4C90069BFB}" srcOrd="1" destOrd="0" parTransId="{3226FB37-CFB0-4853-AF98-76C92A2E96CA}" sibTransId="{3283EB0A-1492-4AFA-9651-F628984FAF02}"/>
    <dgm:cxn modelId="{947C2990-7246-4395-85D1-237383B12B47}" type="presOf" srcId="{947C8D93-5B0F-4411-BA47-2DFFDDD5FE11}" destId="{4E3FCE38-99D5-46F6-8AD8-D3549C4993F9}" srcOrd="0" destOrd="0" presId="urn:microsoft.com/office/officeart/2005/8/layout/radial5"/>
    <dgm:cxn modelId="{3D4F9BB7-0949-40BC-B713-732ED64F0F8A}" type="presOf" srcId="{59572654-3923-4757-8BB4-42195B2A4AF4}" destId="{2948A956-7E6E-4030-92E3-4F2454311258}" srcOrd="1" destOrd="0" presId="urn:microsoft.com/office/officeart/2005/8/layout/radial5"/>
    <dgm:cxn modelId="{4DD14CB6-B786-4836-80E8-449B995ED6B4}" type="presOf" srcId="{35BBF625-2F66-4F91-AAFD-1074C88F06C4}" destId="{F31916C2-6635-49BC-9BAE-76D70DCE4CFC}" srcOrd="0" destOrd="0" presId="urn:microsoft.com/office/officeart/2005/8/layout/radial5"/>
    <dgm:cxn modelId="{6A8A1D23-53E8-4B44-885A-BCC9DEF1C0A5}" type="presOf" srcId="{A6FB7C1D-DA20-4AA0-A397-60F45D9F06B2}" destId="{A3AB73B0-0DDA-45EE-839F-1240858E4252}" srcOrd="0" destOrd="0" presId="urn:microsoft.com/office/officeart/2005/8/layout/radial5"/>
    <dgm:cxn modelId="{570E7EF8-A384-4126-BC1C-E8D59ECA725E}" type="presOf" srcId="{0E1BA861-FECC-445B-BAF9-E91C9D801EC7}" destId="{8AF810B2-9D0E-4EC3-938F-0324C2E07DCE}" srcOrd="1" destOrd="0" presId="urn:microsoft.com/office/officeart/2005/8/layout/radial5"/>
    <dgm:cxn modelId="{F53CDF40-85E4-4522-A331-8CFA146E2DB4}" type="presOf" srcId="{0E1BA861-FECC-445B-BAF9-E91C9D801EC7}" destId="{6D580166-CCA3-43FA-84BD-9C10C1F46BC9}" srcOrd="0" destOrd="0" presId="urn:microsoft.com/office/officeart/2005/8/layout/radial5"/>
    <dgm:cxn modelId="{EE1DD76A-51DE-4244-8A6E-7041C69550E1}" type="presParOf" srcId="{A3AB73B0-0DDA-45EE-839F-1240858E4252}" destId="{0C9C34A6-44FA-4CB0-B8CB-6B16F4F277E6}" srcOrd="0" destOrd="0" presId="urn:microsoft.com/office/officeart/2005/8/layout/radial5"/>
    <dgm:cxn modelId="{9B9AA962-EED4-4EE1-8586-175CA242AE96}" type="presParOf" srcId="{A3AB73B0-0DDA-45EE-839F-1240858E4252}" destId="{6D580166-CCA3-43FA-84BD-9C10C1F46BC9}" srcOrd="1" destOrd="0" presId="urn:microsoft.com/office/officeart/2005/8/layout/radial5"/>
    <dgm:cxn modelId="{58389A2C-5279-453F-BE6B-3CB79931EBE0}" type="presParOf" srcId="{6D580166-CCA3-43FA-84BD-9C10C1F46BC9}" destId="{8AF810B2-9D0E-4EC3-938F-0324C2E07DCE}" srcOrd="0" destOrd="0" presId="urn:microsoft.com/office/officeart/2005/8/layout/radial5"/>
    <dgm:cxn modelId="{0402D53F-461F-442F-8D41-6186087473DA}" type="presParOf" srcId="{A3AB73B0-0DDA-45EE-839F-1240858E4252}" destId="{BDA4FFCC-3115-4777-9344-42450D8E0958}" srcOrd="2" destOrd="0" presId="urn:microsoft.com/office/officeart/2005/8/layout/radial5"/>
    <dgm:cxn modelId="{E6262C9F-E64B-4E9E-8868-E674F638B3D4}" type="presParOf" srcId="{A3AB73B0-0DDA-45EE-839F-1240858E4252}" destId="{CE8941C7-ED5F-44DC-9702-CDA0886FB48F}" srcOrd="3" destOrd="0" presId="urn:microsoft.com/office/officeart/2005/8/layout/radial5"/>
    <dgm:cxn modelId="{AB20C507-C045-4DCF-B4A6-4AD02EC96303}" type="presParOf" srcId="{CE8941C7-ED5F-44DC-9702-CDA0886FB48F}" destId="{B7D5CD67-97CB-42EF-B1A3-7D6E0BCB8093}" srcOrd="0" destOrd="0" presId="urn:microsoft.com/office/officeart/2005/8/layout/radial5"/>
    <dgm:cxn modelId="{7FAC5B8A-0201-49A1-A761-5B560B8389FB}" type="presParOf" srcId="{A3AB73B0-0DDA-45EE-839F-1240858E4252}" destId="{84FE8EE1-B0E0-4043-A40C-258EFC1454FF}" srcOrd="4" destOrd="0" presId="urn:microsoft.com/office/officeart/2005/8/layout/radial5"/>
    <dgm:cxn modelId="{05F98F59-7C5A-42A9-914F-8BD892DF8A6B}" type="presParOf" srcId="{A3AB73B0-0DDA-45EE-839F-1240858E4252}" destId="{C46CE9B9-9A91-4E20-B116-FEA2613BE184}" srcOrd="5" destOrd="0" presId="urn:microsoft.com/office/officeart/2005/8/layout/radial5"/>
    <dgm:cxn modelId="{1969238C-C09C-4DFD-A748-1B0F13B5A270}" type="presParOf" srcId="{C46CE9B9-9A91-4E20-B116-FEA2613BE184}" destId="{758BD956-344A-41E9-BA0C-B3BFA993A585}" srcOrd="0" destOrd="0" presId="urn:microsoft.com/office/officeart/2005/8/layout/radial5"/>
    <dgm:cxn modelId="{0B76245D-D587-4066-BBDE-A80B09AD4302}" type="presParOf" srcId="{A3AB73B0-0DDA-45EE-839F-1240858E4252}" destId="{4E3FCE38-99D5-46F6-8AD8-D3549C4993F9}" srcOrd="6" destOrd="0" presId="urn:microsoft.com/office/officeart/2005/8/layout/radial5"/>
    <dgm:cxn modelId="{064A8706-6611-4DA2-834A-4D6EE3F8D178}" type="presParOf" srcId="{A3AB73B0-0DDA-45EE-839F-1240858E4252}" destId="{2570ADBC-6FE7-4D88-9E9B-A96730B1CA92}" srcOrd="7" destOrd="0" presId="urn:microsoft.com/office/officeart/2005/8/layout/radial5"/>
    <dgm:cxn modelId="{3804CF45-888D-4DCD-934F-A277170460A7}" type="presParOf" srcId="{2570ADBC-6FE7-4D88-9E9B-A96730B1CA92}" destId="{2948A956-7E6E-4030-92E3-4F2454311258}" srcOrd="0" destOrd="0" presId="urn:microsoft.com/office/officeart/2005/8/layout/radial5"/>
    <dgm:cxn modelId="{D9F5702C-4026-4699-A34D-E3411190503C}" type="presParOf" srcId="{A3AB73B0-0DDA-45EE-839F-1240858E4252}" destId="{F31916C2-6635-49BC-9BAE-76D70DCE4CFC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2F48A-8431-4A78-92BD-6B366F3AD5EC}" type="doc">
      <dgm:prSet loTypeId="urn:microsoft.com/office/officeart/2005/8/layout/radial5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237421FD-4FB7-43B4-8D35-45E33CCFF5DF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POMADES </a:t>
          </a:r>
          <a:endParaRPr lang="en-US" sz="2800" b="1" dirty="0">
            <a:solidFill>
              <a:schemeClr val="tx1"/>
            </a:solidFill>
          </a:endParaRPr>
        </a:p>
      </dgm:t>
    </dgm:pt>
    <dgm:pt modelId="{9C2562AA-BAEA-4CF6-954C-EDF0B1698D24}" type="parTrans" cxnId="{818815BE-64E9-436F-9EA9-237F821B025E}">
      <dgm:prSet/>
      <dgm:spPr/>
      <dgm:t>
        <a:bodyPr/>
        <a:lstStyle/>
        <a:p>
          <a:endParaRPr lang="en-US"/>
        </a:p>
      </dgm:t>
    </dgm:pt>
    <dgm:pt modelId="{E81BEB8F-78E9-42D9-8FDD-989664290948}" type="sibTrans" cxnId="{818815BE-64E9-436F-9EA9-237F821B025E}">
      <dgm:prSet/>
      <dgm:spPr/>
      <dgm:t>
        <a:bodyPr/>
        <a:lstStyle/>
        <a:p>
          <a:endParaRPr lang="en-US"/>
        </a:p>
      </dgm:t>
    </dgm:pt>
    <dgm:pt modelId="{200E841C-7712-4611-BFD3-40A198E04D5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SOLID BRITTIANES STIFFENED BY INCORPORATION OF CRESIN, MICROCRYSTALLINE WAXES</a:t>
          </a:r>
          <a:endParaRPr lang="en-US" sz="1800" b="1" dirty="0">
            <a:solidFill>
              <a:schemeClr val="tx1"/>
            </a:solidFill>
          </a:endParaRPr>
        </a:p>
      </dgm:t>
    </dgm:pt>
    <dgm:pt modelId="{F083A37C-87A6-4161-9B95-B374FC6D9FA8}" type="parTrans" cxnId="{0A7A7AF1-27CF-4F23-9CC0-AFFC4EF8B150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5266FB4-DC37-43E5-8308-FC20C092FBB2}" type="sibTrans" cxnId="{0A7A7AF1-27CF-4F23-9CC0-AFFC4EF8B150}">
      <dgm:prSet/>
      <dgm:spPr/>
      <dgm:t>
        <a:bodyPr/>
        <a:lstStyle/>
        <a:p>
          <a:endParaRPr lang="en-US"/>
        </a:p>
      </dgm:t>
    </dgm:pt>
    <dgm:pt modelId="{D09D82EB-DDB3-4002-B697-5560B69C58C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POMADE CONSIST OF SOFT PETROLEUM JELLY</a:t>
          </a:r>
          <a:endParaRPr lang="en-US" sz="1800" b="1" dirty="0">
            <a:solidFill>
              <a:schemeClr val="tx1"/>
            </a:solidFill>
          </a:endParaRPr>
        </a:p>
      </dgm:t>
    </dgm:pt>
    <dgm:pt modelId="{8154BF73-943A-4AD8-BB0F-4576E9614373}" type="parTrans" cxnId="{423CA850-D174-45DB-BBC7-7F46A0EF519A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E06B9EB-3219-4E09-B1FF-957EC33D6830}" type="sibTrans" cxnId="{423CA850-D174-45DB-BBC7-7F46A0EF519A}">
      <dgm:prSet/>
      <dgm:spPr/>
      <dgm:t>
        <a:bodyPr/>
        <a:lstStyle/>
        <a:p>
          <a:endParaRPr lang="en-US"/>
        </a:p>
      </dgm:t>
    </dgm:pt>
    <dgm:pt modelId="{2981B5F2-A93C-4ACF-99B5-887EDB0A72B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PARAFFIN WAX CAN BE ADDED  BUT DRAWBACKS ARE CRYSTALLIZATION AND OIL EXUDATION</a:t>
          </a:r>
          <a:endParaRPr lang="en-US" sz="1800" b="1" dirty="0">
            <a:solidFill>
              <a:schemeClr val="tx1"/>
            </a:solidFill>
          </a:endParaRPr>
        </a:p>
      </dgm:t>
    </dgm:pt>
    <dgm:pt modelId="{725E7E44-61FC-4928-9A17-D8F578A9443C}" type="parTrans" cxnId="{432C07C9-9F00-4234-A0EF-16FF62120D53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FB8A9BE5-A119-45AE-84F9-83F67BA202F9}" type="sibTrans" cxnId="{432C07C9-9F00-4234-A0EF-16FF62120D53}">
      <dgm:prSet/>
      <dgm:spPr/>
      <dgm:t>
        <a:bodyPr/>
        <a:lstStyle/>
        <a:p>
          <a:endParaRPr lang="en-US"/>
        </a:p>
      </dgm:t>
    </dgm:pt>
    <dgm:pt modelId="{F6B53F4F-CFCD-46A3-9D23-36D97DC368C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OILS SUCH AS MINERAL OIL, VEGATABLE OIL</a:t>
          </a:r>
        </a:p>
        <a:p>
          <a:r>
            <a:rPr lang="en-US" sz="1800" b="1" dirty="0" smtClean="0">
              <a:solidFill>
                <a:schemeClr val="tx1"/>
              </a:solidFill>
            </a:rPr>
            <a:t>( SURFACTANTS USED SOME TIMES TO  DISSOLVE  PERFUME OILS )</a:t>
          </a:r>
          <a:endParaRPr lang="en-US" sz="1800" b="1" dirty="0">
            <a:solidFill>
              <a:schemeClr val="tx1"/>
            </a:solidFill>
          </a:endParaRPr>
        </a:p>
      </dgm:t>
    </dgm:pt>
    <dgm:pt modelId="{BAD2C57D-8391-4862-988F-03635EA78666}" type="parTrans" cxnId="{2B5B1601-5EA9-45D3-802A-7D9E1669058F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768CF06-9FC2-449E-BB1D-AD5EE71F136C}" type="sibTrans" cxnId="{2B5B1601-5EA9-45D3-802A-7D9E1669058F}">
      <dgm:prSet/>
      <dgm:spPr/>
      <dgm:t>
        <a:bodyPr/>
        <a:lstStyle/>
        <a:p>
          <a:endParaRPr lang="en-US"/>
        </a:p>
      </dgm:t>
    </dgm:pt>
    <dgm:pt modelId="{78E4EFA9-E62D-4284-9F21-7FE061253A99}" type="pres">
      <dgm:prSet presAssocID="{0F32F48A-8431-4A78-92BD-6B366F3AD5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F2189-EFFD-4578-AB11-065066FF0BAD}" type="pres">
      <dgm:prSet presAssocID="{237421FD-4FB7-43B4-8D35-45E33CCFF5DF}" presName="centerShape" presStyleLbl="node0" presStyleIdx="0" presStyleCnt="1" custScaleX="157639"/>
      <dgm:spPr/>
      <dgm:t>
        <a:bodyPr/>
        <a:lstStyle/>
        <a:p>
          <a:endParaRPr lang="en-US"/>
        </a:p>
      </dgm:t>
    </dgm:pt>
    <dgm:pt modelId="{0B568882-7CCC-4A56-ADC3-7A55F4CBF2DA}" type="pres">
      <dgm:prSet presAssocID="{F083A37C-87A6-4161-9B95-B374FC6D9FA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A87717D-7F81-4050-85A1-C3EE144E0F61}" type="pres">
      <dgm:prSet presAssocID="{F083A37C-87A6-4161-9B95-B374FC6D9FA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1D1F541-31C2-4957-B19A-F22F94A65481}" type="pres">
      <dgm:prSet presAssocID="{200E841C-7712-4611-BFD3-40A198E04D5E}" presName="node" presStyleLbl="node1" presStyleIdx="0" presStyleCnt="4" custScaleX="213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C2634-3349-4D80-8547-C35319D33279}" type="pres">
      <dgm:prSet presAssocID="{8154BF73-943A-4AD8-BB0F-4576E961437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435218D-4C78-4F6C-A168-98D74EED58D3}" type="pres">
      <dgm:prSet presAssocID="{8154BF73-943A-4AD8-BB0F-4576E961437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50EA1B-0E45-452C-835C-41349608B491}" type="pres">
      <dgm:prSet presAssocID="{D09D82EB-DDB3-4002-B697-5560B69C58CD}" presName="node" presStyleLbl="node1" presStyleIdx="1" presStyleCnt="4" custScaleX="137536" custScaleY="139992" custRadScaleRad="118923" custRadScaleInc="-4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752B8-A508-47AF-B884-E0F0E7BE4E4B}" type="pres">
      <dgm:prSet presAssocID="{725E7E44-61FC-4928-9A17-D8F578A9443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78C1AA0-E893-4ACE-9E3C-0A013F67C3FE}" type="pres">
      <dgm:prSet presAssocID="{725E7E44-61FC-4928-9A17-D8F578A9443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32E3D3D-6368-4292-B9F3-07CB2754C35D}" type="pres">
      <dgm:prSet presAssocID="{2981B5F2-A93C-4ACF-99B5-887EDB0A72B8}" presName="node" presStyleLbl="node1" presStyleIdx="2" presStyleCnt="4" custScaleX="23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1A90B-DBE1-4FB5-9F18-4F0ECB80BBCE}" type="pres">
      <dgm:prSet presAssocID="{BAD2C57D-8391-4862-988F-03635EA7866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1FE2AC0-CC98-421C-9D85-BC8043BEAEBA}" type="pres">
      <dgm:prSet presAssocID="{BAD2C57D-8391-4862-988F-03635EA7866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4F74A36-116B-46CD-8402-FD5304709B8E}" type="pres">
      <dgm:prSet presAssocID="{F6B53F4F-CFCD-46A3-9D23-36D97DC368C9}" presName="node" presStyleLbl="node1" presStyleIdx="3" presStyleCnt="4" custScaleX="159747" custScaleY="151320" custRadScaleRad="13068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A9E4AC-3D81-4285-B4B4-A468A2353BA6}" type="presOf" srcId="{725E7E44-61FC-4928-9A17-D8F578A9443C}" destId="{678C1AA0-E893-4ACE-9E3C-0A013F67C3FE}" srcOrd="1" destOrd="0" presId="urn:microsoft.com/office/officeart/2005/8/layout/radial5"/>
    <dgm:cxn modelId="{423CA850-D174-45DB-BBC7-7F46A0EF519A}" srcId="{237421FD-4FB7-43B4-8D35-45E33CCFF5DF}" destId="{D09D82EB-DDB3-4002-B697-5560B69C58CD}" srcOrd="1" destOrd="0" parTransId="{8154BF73-943A-4AD8-BB0F-4576E9614373}" sibTransId="{6E06B9EB-3219-4E09-B1FF-957EC33D6830}"/>
    <dgm:cxn modelId="{432C07C9-9F00-4234-A0EF-16FF62120D53}" srcId="{237421FD-4FB7-43B4-8D35-45E33CCFF5DF}" destId="{2981B5F2-A93C-4ACF-99B5-887EDB0A72B8}" srcOrd="2" destOrd="0" parTransId="{725E7E44-61FC-4928-9A17-D8F578A9443C}" sibTransId="{FB8A9BE5-A119-45AE-84F9-83F67BA202F9}"/>
    <dgm:cxn modelId="{0A7A7AF1-27CF-4F23-9CC0-AFFC4EF8B150}" srcId="{237421FD-4FB7-43B4-8D35-45E33CCFF5DF}" destId="{200E841C-7712-4611-BFD3-40A198E04D5E}" srcOrd="0" destOrd="0" parTransId="{F083A37C-87A6-4161-9B95-B374FC6D9FA8}" sibTransId="{D5266FB4-DC37-43E5-8308-FC20C092FBB2}"/>
    <dgm:cxn modelId="{A4C46912-269E-4611-911E-92377BC102F6}" type="presOf" srcId="{200E841C-7712-4611-BFD3-40A198E04D5E}" destId="{C1D1F541-31C2-4957-B19A-F22F94A65481}" srcOrd="0" destOrd="0" presId="urn:microsoft.com/office/officeart/2005/8/layout/radial5"/>
    <dgm:cxn modelId="{2B5B1601-5EA9-45D3-802A-7D9E1669058F}" srcId="{237421FD-4FB7-43B4-8D35-45E33CCFF5DF}" destId="{F6B53F4F-CFCD-46A3-9D23-36D97DC368C9}" srcOrd="3" destOrd="0" parTransId="{BAD2C57D-8391-4862-988F-03635EA78666}" sibTransId="{7768CF06-9FC2-449E-BB1D-AD5EE71F136C}"/>
    <dgm:cxn modelId="{B071EAED-36F7-4220-88D4-347EEA08BB53}" type="presOf" srcId="{F6B53F4F-CFCD-46A3-9D23-36D97DC368C9}" destId="{B4F74A36-116B-46CD-8402-FD5304709B8E}" srcOrd="0" destOrd="0" presId="urn:microsoft.com/office/officeart/2005/8/layout/radial5"/>
    <dgm:cxn modelId="{8DC15571-A1EA-4023-B853-686BA26B7765}" type="presOf" srcId="{725E7E44-61FC-4928-9A17-D8F578A9443C}" destId="{E5D752B8-A508-47AF-B884-E0F0E7BE4E4B}" srcOrd="0" destOrd="0" presId="urn:microsoft.com/office/officeart/2005/8/layout/radial5"/>
    <dgm:cxn modelId="{95D0B332-C8D7-4EB5-927E-7F3648CF0A6A}" type="presOf" srcId="{F083A37C-87A6-4161-9B95-B374FC6D9FA8}" destId="{7A87717D-7F81-4050-85A1-C3EE144E0F61}" srcOrd="1" destOrd="0" presId="urn:microsoft.com/office/officeart/2005/8/layout/radial5"/>
    <dgm:cxn modelId="{94962B89-DBB6-4E45-80B0-0276D7C01C44}" type="presOf" srcId="{BAD2C57D-8391-4862-988F-03635EA78666}" destId="{D6B1A90B-DBE1-4FB5-9F18-4F0ECB80BBCE}" srcOrd="0" destOrd="0" presId="urn:microsoft.com/office/officeart/2005/8/layout/radial5"/>
    <dgm:cxn modelId="{66A7FB2F-F191-4B4E-B77C-A032D3214A34}" type="presOf" srcId="{D09D82EB-DDB3-4002-B697-5560B69C58CD}" destId="{BB50EA1B-0E45-452C-835C-41349608B491}" srcOrd="0" destOrd="0" presId="urn:microsoft.com/office/officeart/2005/8/layout/radial5"/>
    <dgm:cxn modelId="{17E608E7-71BC-4173-B089-EB1C01B58CD9}" type="presOf" srcId="{BAD2C57D-8391-4862-988F-03635EA78666}" destId="{F1FE2AC0-CC98-421C-9D85-BC8043BEAEBA}" srcOrd="1" destOrd="0" presId="urn:microsoft.com/office/officeart/2005/8/layout/radial5"/>
    <dgm:cxn modelId="{864735D4-59E1-4217-910B-E63671F24330}" type="presOf" srcId="{2981B5F2-A93C-4ACF-99B5-887EDB0A72B8}" destId="{B32E3D3D-6368-4292-B9F3-07CB2754C35D}" srcOrd="0" destOrd="0" presId="urn:microsoft.com/office/officeart/2005/8/layout/radial5"/>
    <dgm:cxn modelId="{81A4EDB5-72B9-4CF6-ABA9-69D546203F35}" type="presOf" srcId="{0F32F48A-8431-4A78-92BD-6B366F3AD5EC}" destId="{78E4EFA9-E62D-4284-9F21-7FE061253A99}" srcOrd="0" destOrd="0" presId="urn:microsoft.com/office/officeart/2005/8/layout/radial5"/>
    <dgm:cxn modelId="{A82CE21A-A0B5-4037-9F3C-8B7BE0375463}" type="presOf" srcId="{8154BF73-943A-4AD8-BB0F-4576E9614373}" destId="{1DCC2634-3349-4D80-8547-C35319D33279}" srcOrd="0" destOrd="0" presId="urn:microsoft.com/office/officeart/2005/8/layout/radial5"/>
    <dgm:cxn modelId="{818815BE-64E9-436F-9EA9-237F821B025E}" srcId="{0F32F48A-8431-4A78-92BD-6B366F3AD5EC}" destId="{237421FD-4FB7-43B4-8D35-45E33CCFF5DF}" srcOrd="0" destOrd="0" parTransId="{9C2562AA-BAEA-4CF6-954C-EDF0B1698D24}" sibTransId="{E81BEB8F-78E9-42D9-8FDD-989664290948}"/>
    <dgm:cxn modelId="{E29E3FF3-BB3B-46B4-B275-246481C20961}" type="presOf" srcId="{F083A37C-87A6-4161-9B95-B374FC6D9FA8}" destId="{0B568882-7CCC-4A56-ADC3-7A55F4CBF2DA}" srcOrd="0" destOrd="0" presId="urn:microsoft.com/office/officeart/2005/8/layout/radial5"/>
    <dgm:cxn modelId="{545448C0-E6D7-4282-A5FD-D87FB555AA3A}" type="presOf" srcId="{8154BF73-943A-4AD8-BB0F-4576E9614373}" destId="{2435218D-4C78-4F6C-A168-98D74EED58D3}" srcOrd="1" destOrd="0" presId="urn:microsoft.com/office/officeart/2005/8/layout/radial5"/>
    <dgm:cxn modelId="{5036D3E2-E73A-4631-942E-C9FC1ED383A9}" type="presOf" srcId="{237421FD-4FB7-43B4-8D35-45E33CCFF5DF}" destId="{1C4F2189-EFFD-4578-AB11-065066FF0BAD}" srcOrd="0" destOrd="0" presId="urn:microsoft.com/office/officeart/2005/8/layout/radial5"/>
    <dgm:cxn modelId="{0B730CB4-1006-4D3F-9D41-3632B2DA5D18}" type="presParOf" srcId="{78E4EFA9-E62D-4284-9F21-7FE061253A99}" destId="{1C4F2189-EFFD-4578-AB11-065066FF0BAD}" srcOrd="0" destOrd="0" presId="urn:microsoft.com/office/officeart/2005/8/layout/radial5"/>
    <dgm:cxn modelId="{6E72BFF4-8039-4A62-9012-D2ED336C4D01}" type="presParOf" srcId="{78E4EFA9-E62D-4284-9F21-7FE061253A99}" destId="{0B568882-7CCC-4A56-ADC3-7A55F4CBF2DA}" srcOrd="1" destOrd="0" presId="urn:microsoft.com/office/officeart/2005/8/layout/radial5"/>
    <dgm:cxn modelId="{339E93B4-2E6A-435E-9990-E6176CD840DA}" type="presParOf" srcId="{0B568882-7CCC-4A56-ADC3-7A55F4CBF2DA}" destId="{7A87717D-7F81-4050-85A1-C3EE144E0F61}" srcOrd="0" destOrd="0" presId="urn:microsoft.com/office/officeart/2005/8/layout/radial5"/>
    <dgm:cxn modelId="{8ABB1B43-4E74-4D8D-983B-4106E8E85EFF}" type="presParOf" srcId="{78E4EFA9-E62D-4284-9F21-7FE061253A99}" destId="{C1D1F541-31C2-4957-B19A-F22F94A65481}" srcOrd="2" destOrd="0" presId="urn:microsoft.com/office/officeart/2005/8/layout/radial5"/>
    <dgm:cxn modelId="{323294AD-A24E-4EA6-B6BF-C9162D273A3B}" type="presParOf" srcId="{78E4EFA9-E62D-4284-9F21-7FE061253A99}" destId="{1DCC2634-3349-4D80-8547-C35319D33279}" srcOrd="3" destOrd="0" presId="urn:microsoft.com/office/officeart/2005/8/layout/radial5"/>
    <dgm:cxn modelId="{6F6B5671-1D8C-4830-817B-39ECB2B7013A}" type="presParOf" srcId="{1DCC2634-3349-4D80-8547-C35319D33279}" destId="{2435218D-4C78-4F6C-A168-98D74EED58D3}" srcOrd="0" destOrd="0" presId="urn:microsoft.com/office/officeart/2005/8/layout/radial5"/>
    <dgm:cxn modelId="{7C860C57-72A6-4AE0-95A5-1D8E9FB50D11}" type="presParOf" srcId="{78E4EFA9-E62D-4284-9F21-7FE061253A99}" destId="{BB50EA1B-0E45-452C-835C-41349608B491}" srcOrd="4" destOrd="0" presId="urn:microsoft.com/office/officeart/2005/8/layout/radial5"/>
    <dgm:cxn modelId="{D2E42522-494D-40BB-84FC-A51E8C605270}" type="presParOf" srcId="{78E4EFA9-E62D-4284-9F21-7FE061253A99}" destId="{E5D752B8-A508-47AF-B884-E0F0E7BE4E4B}" srcOrd="5" destOrd="0" presId="urn:microsoft.com/office/officeart/2005/8/layout/radial5"/>
    <dgm:cxn modelId="{F33FB7E0-61C1-4835-84AA-F361DD566F8B}" type="presParOf" srcId="{E5D752B8-A508-47AF-B884-E0F0E7BE4E4B}" destId="{678C1AA0-E893-4ACE-9E3C-0A013F67C3FE}" srcOrd="0" destOrd="0" presId="urn:microsoft.com/office/officeart/2005/8/layout/radial5"/>
    <dgm:cxn modelId="{10A68257-4FDB-499F-9B1F-B990935CFFB6}" type="presParOf" srcId="{78E4EFA9-E62D-4284-9F21-7FE061253A99}" destId="{B32E3D3D-6368-4292-B9F3-07CB2754C35D}" srcOrd="6" destOrd="0" presId="urn:microsoft.com/office/officeart/2005/8/layout/radial5"/>
    <dgm:cxn modelId="{D0428406-C766-49E2-86EA-96E69F8B8B3C}" type="presParOf" srcId="{78E4EFA9-E62D-4284-9F21-7FE061253A99}" destId="{D6B1A90B-DBE1-4FB5-9F18-4F0ECB80BBCE}" srcOrd="7" destOrd="0" presId="urn:microsoft.com/office/officeart/2005/8/layout/radial5"/>
    <dgm:cxn modelId="{D330EF11-CF9E-47EA-8BA8-99BDC0B5FAC4}" type="presParOf" srcId="{D6B1A90B-DBE1-4FB5-9F18-4F0ECB80BBCE}" destId="{F1FE2AC0-CC98-421C-9D85-BC8043BEAEBA}" srcOrd="0" destOrd="0" presId="urn:microsoft.com/office/officeart/2005/8/layout/radial5"/>
    <dgm:cxn modelId="{AFB667E1-69E8-4794-95E3-67127D9E0C9C}" type="presParOf" srcId="{78E4EFA9-E62D-4284-9F21-7FE061253A99}" destId="{B4F74A36-116B-46CD-8402-FD5304709B8E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43E47-20F0-4531-AF7C-87F13815B7D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159E8-8E3F-470A-8651-4B866B2258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</a:rPr>
            <a:t>Oil-in-water emulsions</a:t>
          </a:r>
          <a:endParaRPr lang="en-US" sz="4000" b="1" dirty="0">
            <a:solidFill>
              <a:schemeClr val="tx1"/>
            </a:solidFill>
          </a:endParaRPr>
        </a:p>
      </dgm:t>
    </dgm:pt>
    <dgm:pt modelId="{549D6836-3D5E-430A-B66E-46F3CCF6125B}" type="parTrans" cxnId="{D7F6D0A9-818D-4068-8A72-BBABCA201667}">
      <dgm:prSet/>
      <dgm:spPr/>
      <dgm:t>
        <a:bodyPr/>
        <a:lstStyle/>
        <a:p>
          <a:endParaRPr lang="en-US"/>
        </a:p>
      </dgm:t>
    </dgm:pt>
    <dgm:pt modelId="{F740F456-4A82-4027-9B66-C0EB288FC3D2}" type="sibTrans" cxnId="{D7F6D0A9-818D-4068-8A72-BBABCA201667}">
      <dgm:prSet/>
      <dgm:spPr/>
      <dgm:t>
        <a:bodyPr/>
        <a:lstStyle/>
        <a:p>
          <a:endParaRPr lang="en-US"/>
        </a:p>
      </dgm:t>
    </dgm:pt>
    <dgm:pt modelId="{61D7C46F-EC51-4374-86E5-693E6B6CEDC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Gums increase fixative , viscosity and stability of emulsions </a:t>
          </a:r>
          <a:endParaRPr lang="en-US" sz="2000" b="1" dirty="0">
            <a:solidFill>
              <a:schemeClr val="tx1"/>
            </a:solidFill>
          </a:endParaRPr>
        </a:p>
      </dgm:t>
    </dgm:pt>
    <dgm:pt modelId="{3D0C970A-66D5-464B-AAC5-144F6F06B028}" type="parTrans" cxnId="{7D5537FE-F312-4B3D-8CBA-6E4812C51580}">
      <dgm:prSet/>
      <dgm:spPr/>
      <dgm:t>
        <a:bodyPr/>
        <a:lstStyle/>
        <a:p>
          <a:endParaRPr lang="en-US"/>
        </a:p>
      </dgm:t>
    </dgm:pt>
    <dgm:pt modelId="{5B6D9452-84F4-46B9-991A-7C784A509740}" type="sibTrans" cxnId="{7D5537FE-F312-4B3D-8CBA-6E4812C5158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05A2653-E2C2-4B44-BCB3-3BA5778D78A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Petroleum jelly used to increase the body of the solution </a:t>
          </a:r>
          <a:endParaRPr lang="en-US" sz="2000" b="1" dirty="0">
            <a:solidFill>
              <a:schemeClr val="tx1"/>
            </a:solidFill>
          </a:endParaRPr>
        </a:p>
      </dgm:t>
    </dgm:pt>
    <dgm:pt modelId="{8AA4C4C1-7BD4-4C3C-98D6-34990EA24D68}" type="parTrans" cxnId="{4760C20A-4CD2-4F56-B731-7EB4381D530A}">
      <dgm:prSet/>
      <dgm:spPr/>
      <dgm:t>
        <a:bodyPr/>
        <a:lstStyle/>
        <a:p>
          <a:endParaRPr lang="en-US"/>
        </a:p>
      </dgm:t>
    </dgm:pt>
    <dgm:pt modelId="{D3373538-657D-4701-B115-19C72C196AA4}" type="sibTrans" cxnId="{4760C20A-4CD2-4F56-B731-7EB4381D530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E7D29B6-4A8F-46C0-A4D0-0A3A86553BE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Mineral oil of low viscosity generally used </a:t>
          </a:r>
          <a:endParaRPr lang="en-US" sz="2000" b="1" dirty="0">
            <a:solidFill>
              <a:schemeClr val="tx1"/>
            </a:solidFill>
          </a:endParaRPr>
        </a:p>
      </dgm:t>
    </dgm:pt>
    <dgm:pt modelId="{BF590DC3-C337-45A5-B42F-DF0E7536D841}" type="parTrans" cxnId="{2662F171-EA2E-448E-A1B0-1BED46B18AE7}">
      <dgm:prSet/>
      <dgm:spPr/>
      <dgm:t>
        <a:bodyPr/>
        <a:lstStyle/>
        <a:p>
          <a:endParaRPr lang="en-US"/>
        </a:p>
      </dgm:t>
    </dgm:pt>
    <dgm:pt modelId="{2260F29B-67D4-4514-AF06-C7DE4779D6FE}" type="sibTrans" cxnId="{2662F171-EA2E-448E-A1B0-1BED46B18AE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1F0AD2A-C92E-4DEB-BA38-258092E60E7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Good pouring, spreading and attractive cream like consistency</a:t>
          </a:r>
          <a:endParaRPr lang="en-US" sz="2000" b="1" dirty="0">
            <a:solidFill>
              <a:schemeClr val="tx1"/>
            </a:solidFill>
          </a:endParaRPr>
        </a:p>
      </dgm:t>
    </dgm:pt>
    <dgm:pt modelId="{EAF54384-38DE-4AE2-A025-4216839B780D}" type="parTrans" cxnId="{00E9441D-3A85-44C5-9B58-10383E7B7F1A}">
      <dgm:prSet/>
      <dgm:spPr/>
      <dgm:t>
        <a:bodyPr/>
        <a:lstStyle/>
        <a:p>
          <a:endParaRPr lang="en-US"/>
        </a:p>
      </dgm:t>
    </dgm:pt>
    <dgm:pt modelId="{292683A7-B5B3-4ED1-BA3C-EC336694CFC8}" type="sibTrans" cxnId="{00E9441D-3A85-44C5-9B58-10383E7B7F1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458D09A-4F8F-4A5F-B8AF-AB322F2A16DC}" type="pres">
      <dgm:prSet presAssocID="{FEF43E47-20F0-4531-AF7C-87F13815B7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7FECE7-8A85-4603-ABC0-DFF13B576651}" type="pres">
      <dgm:prSet presAssocID="{09D159E8-8E3F-470A-8651-4B866B225879}" presName="centerShape" presStyleLbl="node0" presStyleIdx="0" presStyleCnt="1" custScaleX="137846"/>
      <dgm:spPr/>
      <dgm:t>
        <a:bodyPr/>
        <a:lstStyle/>
        <a:p>
          <a:endParaRPr lang="en-US"/>
        </a:p>
      </dgm:t>
    </dgm:pt>
    <dgm:pt modelId="{C19E8894-F4D3-4FA3-8DE3-C5CD7BB3D760}" type="pres">
      <dgm:prSet presAssocID="{61D7C46F-EC51-4374-86E5-693E6B6CEDCC}" presName="node" presStyleLbl="node1" presStyleIdx="0" presStyleCnt="4" custScaleX="150037" custScaleY="10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AC804-1E20-4F11-A6F4-C7A29FDF979D}" type="pres">
      <dgm:prSet presAssocID="{61D7C46F-EC51-4374-86E5-693E6B6CEDCC}" presName="dummy" presStyleCnt="0"/>
      <dgm:spPr/>
    </dgm:pt>
    <dgm:pt modelId="{9FA763ED-51D9-476F-9C3C-4840BF6B3A25}" type="pres">
      <dgm:prSet presAssocID="{5B6D9452-84F4-46B9-991A-7C784A509740}" presName="sibTrans" presStyleLbl="sibTrans2D1" presStyleIdx="0" presStyleCnt="4" custScaleX="128158"/>
      <dgm:spPr/>
      <dgm:t>
        <a:bodyPr/>
        <a:lstStyle/>
        <a:p>
          <a:endParaRPr lang="en-US"/>
        </a:p>
      </dgm:t>
    </dgm:pt>
    <dgm:pt modelId="{5BF2092F-FB68-4351-8DA6-21C8AA5FB65F}" type="pres">
      <dgm:prSet presAssocID="{F05A2653-E2C2-4B44-BCB3-3BA5778D78A3}" presName="node" presStyleLbl="node1" presStyleIdx="1" presStyleCnt="4" custScaleX="128158" custScaleY="125055" custRadScaleRad="122699" custRadScaleInc="3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4629A-B159-4978-82E6-1822915A1104}" type="pres">
      <dgm:prSet presAssocID="{F05A2653-E2C2-4B44-BCB3-3BA5778D78A3}" presName="dummy" presStyleCnt="0"/>
      <dgm:spPr/>
    </dgm:pt>
    <dgm:pt modelId="{63604E2B-646B-4CC5-A5EB-7C0F658F2F8A}" type="pres">
      <dgm:prSet presAssocID="{D3373538-657D-4701-B115-19C72C196AA4}" presName="sibTrans" presStyleLbl="sibTrans2D1" presStyleIdx="1" presStyleCnt="4" custScaleX="128158"/>
      <dgm:spPr/>
      <dgm:t>
        <a:bodyPr/>
        <a:lstStyle/>
        <a:p>
          <a:endParaRPr lang="en-US"/>
        </a:p>
      </dgm:t>
    </dgm:pt>
    <dgm:pt modelId="{18DB3BA1-5292-4177-AB0B-E98C3CE3CC57}" type="pres">
      <dgm:prSet presAssocID="{2E7D29B6-4A8F-46C0-A4D0-0A3A86553BEC}" presName="node" presStyleLbl="node1" presStyleIdx="2" presStyleCnt="4" custScaleX="128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F028F-A46D-4C70-B182-E44C7739ABAD}" type="pres">
      <dgm:prSet presAssocID="{2E7D29B6-4A8F-46C0-A4D0-0A3A86553BEC}" presName="dummy" presStyleCnt="0"/>
      <dgm:spPr/>
    </dgm:pt>
    <dgm:pt modelId="{F09F0D30-26A1-4276-B911-F82EB45A66C1}" type="pres">
      <dgm:prSet presAssocID="{2260F29B-67D4-4514-AF06-C7DE4779D6FE}" presName="sibTrans" presStyleLbl="sibTrans2D1" presStyleIdx="2" presStyleCnt="4" custScaleX="128158"/>
      <dgm:spPr/>
      <dgm:t>
        <a:bodyPr/>
        <a:lstStyle/>
        <a:p>
          <a:endParaRPr lang="en-US"/>
        </a:p>
      </dgm:t>
    </dgm:pt>
    <dgm:pt modelId="{2B749D20-5591-4292-A8EA-92780ED868F8}" type="pres">
      <dgm:prSet presAssocID="{81F0AD2A-C92E-4DEB-BA38-258092E60E71}" presName="node" presStyleLbl="node1" presStyleIdx="3" presStyleCnt="4" custScaleX="137536" custScaleY="134433" custRadScaleRad="120143" custRadScaleInc="4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C8726-10E4-4294-9B9C-251D37ECA756}" type="pres">
      <dgm:prSet presAssocID="{81F0AD2A-C92E-4DEB-BA38-258092E60E71}" presName="dummy" presStyleCnt="0"/>
      <dgm:spPr/>
    </dgm:pt>
    <dgm:pt modelId="{A6A21659-E8C1-4707-82A9-F2E692F15157}" type="pres">
      <dgm:prSet presAssocID="{292683A7-B5B3-4ED1-BA3C-EC336694CFC8}" presName="sibTrans" presStyleLbl="sibTrans2D1" presStyleIdx="3" presStyleCnt="4" custScaleX="128158"/>
      <dgm:spPr/>
      <dgm:t>
        <a:bodyPr/>
        <a:lstStyle/>
        <a:p>
          <a:endParaRPr lang="en-US"/>
        </a:p>
      </dgm:t>
    </dgm:pt>
  </dgm:ptLst>
  <dgm:cxnLst>
    <dgm:cxn modelId="{D7F6D0A9-818D-4068-8A72-BBABCA201667}" srcId="{FEF43E47-20F0-4531-AF7C-87F13815B7D0}" destId="{09D159E8-8E3F-470A-8651-4B866B225879}" srcOrd="0" destOrd="0" parTransId="{549D6836-3D5E-430A-B66E-46F3CCF6125B}" sibTransId="{F740F456-4A82-4027-9B66-C0EB288FC3D2}"/>
    <dgm:cxn modelId="{7D5537FE-F312-4B3D-8CBA-6E4812C51580}" srcId="{09D159E8-8E3F-470A-8651-4B866B225879}" destId="{61D7C46F-EC51-4374-86E5-693E6B6CEDCC}" srcOrd="0" destOrd="0" parTransId="{3D0C970A-66D5-464B-AAC5-144F6F06B028}" sibTransId="{5B6D9452-84F4-46B9-991A-7C784A509740}"/>
    <dgm:cxn modelId="{2EEEF954-70F2-4B35-9D5B-05C9CCABCE00}" type="presOf" srcId="{09D159E8-8E3F-470A-8651-4B866B225879}" destId="{5C7FECE7-8A85-4603-ABC0-DFF13B576651}" srcOrd="0" destOrd="0" presId="urn:microsoft.com/office/officeart/2005/8/layout/radial6"/>
    <dgm:cxn modelId="{2662F171-EA2E-448E-A1B0-1BED46B18AE7}" srcId="{09D159E8-8E3F-470A-8651-4B866B225879}" destId="{2E7D29B6-4A8F-46C0-A4D0-0A3A86553BEC}" srcOrd="2" destOrd="0" parTransId="{BF590DC3-C337-45A5-B42F-DF0E7536D841}" sibTransId="{2260F29B-67D4-4514-AF06-C7DE4779D6FE}"/>
    <dgm:cxn modelId="{00E9441D-3A85-44C5-9B58-10383E7B7F1A}" srcId="{09D159E8-8E3F-470A-8651-4B866B225879}" destId="{81F0AD2A-C92E-4DEB-BA38-258092E60E71}" srcOrd="3" destOrd="0" parTransId="{EAF54384-38DE-4AE2-A025-4216839B780D}" sibTransId="{292683A7-B5B3-4ED1-BA3C-EC336694CFC8}"/>
    <dgm:cxn modelId="{88012E63-2F6D-49A4-95EC-E4B470B23523}" type="presOf" srcId="{D3373538-657D-4701-B115-19C72C196AA4}" destId="{63604E2B-646B-4CC5-A5EB-7C0F658F2F8A}" srcOrd="0" destOrd="0" presId="urn:microsoft.com/office/officeart/2005/8/layout/radial6"/>
    <dgm:cxn modelId="{479940B4-FCAC-4E91-8047-B25792473342}" type="presOf" srcId="{61D7C46F-EC51-4374-86E5-693E6B6CEDCC}" destId="{C19E8894-F4D3-4FA3-8DE3-C5CD7BB3D760}" srcOrd="0" destOrd="0" presId="urn:microsoft.com/office/officeart/2005/8/layout/radial6"/>
    <dgm:cxn modelId="{2232F5BA-0433-45D9-AEE5-28EBD680ADD9}" type="presOf" srcId="{2260F29B-67D4-4514-AF06-C7DE4779D6FE}" destId="{F09F0D30-26A1-4276-B911-F82EB45A66C1}" srcOrd="0" destOrd="0" presId="urn:microsoft.com/office/officeart/2005/8/layout/radial6"/>
    <dgm:cxn modelId="{7CE490A2-B7B7-408A-B551-091113276BF9}" type="presOf" srcId="{81F0AD2A-C92E-4DEB-BA38-258092E60E71}" destId="{2B749D20-5591-4292-A8EA-92780ED868F8}" srcOrd="0" destOrd="0" presId="urn:microsoft.com/office/officeart/2005/8/layout/radial6"/>
    <dgm:cxn modelId="{4760C20A-4CD2-4F56-B731-7EB4381D530A}" srcId="{09D159E8-8E3F-470A-8651-4B866B225879}" destId="{F05A2653-E2C2-4B44-BCB3-3BA5778D78A3}" srcOrd="1" destOrd="0" parTransId="{8AA4C4C1-7BD4-4C3C-98D6-34990EA24D68}" sibTransId="{D3373538-657D-4701-B115-19C72C196AA4}"/>
    <dgm:cxn modelId="{25289110-8B9B-494D-96EA-B05BA5BF2178}" type="presOf" srcId="{2E7D29B6-4A8F-46C0-A4D0-0A3A86553BEC}" destId="{18DB3BA1-5292-4177-AB0B-E98C3CE3CC57}" srcOrd="0" destOrd="0" presId="urn:microsoft.com/office/officeart/2005/8/layout/radial6"/>
    <dgm:cxn modelId="{7C87B512-117F-4E4D-B46D-2F9D99A702A4}" type="presOf" srcId="{F05A2653-E2C2-4B44-BCB3-3BA5778D78A3}" destId="{5BF2092F-FB68-4351-8DA6-21C8AA5FB65F}" srcOrd="0" destOrd="0" presId="urn:microsoft.com/office/officeart/2005/8/layout/radial6"/>
    <dgm:cxn modelId="{440AC874-6C3D-4CD3-AC50-03A03D3190E7}" type="presOf" srcId="{292683A7-B5B3-4ED1-BA3C-EC336694CFC8}" destId="{A6A21659-E8C1-4707-82A9-F2E692F15157}" srcOrd="0" destOrd="0" presId="urn:microsoft.com/office/officeart/2005/8/layout/radial6"/>
    <dgm:cxn modelId="{AABAC2D4-AFB0-4FEE-A477-8990294C2866}" type="presOf" srcId="{FEF43E47-20F0-4531-AF7C-87F13815B7D0}" destId="{7458D09A-4F8F-4A5F-B8AF-AB322F2A16DC}" srcOrd="0" destOrd="0" presId="urn:microsoft.com/office/officeart/2005/8/layout/radial6"/>
    <dgm:cxn modelId="{877770EC-FFBE-4689-ABAB-CBF3502ECF5B}" type="presOf" srcId="{5B6D9452-84F4-46B9-991A-7C784A509740}" destId="{9FA763ED-51D9-476F-9C3C-4840BF6B3A25}" srcOrd="0" destOrd="0" presId="urn:microsoft.com/office/officeart/2005/8/layout/radial6"/>
    <dgm:cxn modelId="{6D550DE3-63F7-43F5-93B7-096EDF6FC7DE}" type="presParOf" srcId="{7458D09A-4F8F-4A5F-B8AF-AB322F2A16DC}" destId="{5C7FECE7-8A85-4603-ABC0-DFF13B576651}" srcOrd="0" destOrd="0" presId="urn:microsoft.com/office/officeart/2005/8/layout/radial6"/>
    <dgm:cxn modelId="{0663B7C0-7208-4C59-9280-5B8F644C786C}" type="presParOf" srcId="{7458D09A-4F8F-4A5F-B8AF-AB322F2A16DC}" destId="{C19E8894-F4D3-4FA3-8DE3-C5CD7BB3D760}" srcOrd="1" destOrd="0" presId="urn:microsoft.com/office/officeart/2005/8/layout/radial6"/>
    <dgm:cxn modelId="{5C856967-F818-43F9-B9C5-311FA4D11A1D}" type="presParOf" srcId="{7458D09A-4F8F-4A5F-B8AF-AB322F2A16DC}" destId="{46CAC804-1E20-4F11-A6F4-C7A29FDF979D}" srcOrd="2" destOrd="0" presId="urn:microsoft.com/office/officeart/2005/8/layout/radial6"/>
    <dgm:cxn modelId="{80F6CE49-8F6F-4CC0-849A-0A8C35D889BC}" type="presParOf" srcId="{7458D09A-4F8F-4A5F-B8AF-AB322F2A16DC}" destId="{9FA763ED-51D9-476F-9C3C-4840BF6B3A25}" srcOrd="3" destOrd="0" presId="urn:microsoft.com/office/officeart/2005/8/layout/radial6"/>
    <dgm:cxn modelId="{8B978E4A-3733-447A-8505-047C7DBBC1DC}" type="presParOf" srcId="{7458D09A-4F8F-4A5F-B8AF-AB322F2A16DC}" destId="{5BF2092F-FB68-4351-8DA6-21C8AA5FB65F}" srcOrd="4" destOrd="0" presId="urn:microsoft.com/office/officeart/2005/8/layout/radial6"/>
    <dgm:cxn modelId="{03160D6A-3A0D-4D8E-893B-8E80B50861D4}" type="presParOf" srcId="{7458D09A-4F8F-4A5F-B8AF-AB322F2A16DC}" destId="{32E4629A-B159-4978-82E6-1822915A1104}" srcOrd="5" destOrd="0" presId="urn:microsoft.com/office/officeart/2005/8/layout/radial6"/>
    <dgm:cxn modelId="{EE995EB7-AC92-4850-8345-29B1F38C4784}" type="presParOf" srcId="{7458D09A-4F8F-4A5F-B8AF-AB322F2A16DC}" destId="{63604E2B-646B-4CC5-A5EB-7C0F658F2F8A}" srcOrd="6" destOrd="0" presId="urn:microsoft.com/office/officeart/2005/8/layout/radial6"/>
    <dgm:cxn modelId="{80E728C9-DE92-482F-A531-DCC3BE0AC241}" type="presParOf" srcId="{7458D09A-4F8F-4A5F-B8AF-AB322F2A16DC}" destId="{18DB3BA1-5292-4177-AB0B-E98C3CE3CC57}" srcOrd="7" destOrd="0" presId="urn:microsoft.com/office/officeart/2005/8/layout/radial6"/>
    <dgm:cxn modelId="{959FFF8E-8954-4E6C-9740-F4BA24A4BBD8}" type="presParOf" srcId="{7458D09A-4F8F-4A5F-B8AF-AB322F2A16DC}" destId="{F79F028F-A46D-4C70-B182-E44C7739ABAD}" srcOrd="8" destOrd="0" presId="urn:microsoft.com/office/officeart/2005/8/layout/radial6"/>
    <dgm:cxn modelId="{4E128CA3-CB10-49DC-9523-8E449CBB9594}" type="presParOf" srcId="{7458D09A-4F8F-4A5F-B8AF-AB322F2A16DC}" destId="{F09F0D30-26A1-4276-B911-F82EB45A66C1}" srcOrd="9" destOrd="0" presId="urn:microsoft.com/office/officeart/2005/8/layout/radial6"/>
    <dgm:cxn modelId="{1651E5EA-9DE0-4D40-86E2-4847150FCDA0}" type="presParOf" srcId="{7458D09A-4F8F-4A5F-B8AF-AB322F2A16DC}" destId="{2B749D20-5591-4292-A8EA-92780ED868F8}" srcOrd="10" destOrd="0" presId="urn:microsoft.com/office/officeart/2005/8/layout/radial6"/>
    <dgm:cxn modelId="{BF8296AA-DEEB-4905-90A9-2DE4C6684C22}" type="presParOf" srcId="{7458D09A-4F8F-4A5F-B8AF-AB322F2A16DC}" destId="{6DBC8726-10E4-4294-9B9C-251D37ECA756}" srcOrd="11" destOrd="0" presId="urn:microsoft.com/office/officeart/2005/8/layout/radial6"/>
    <dgm:cxn modelId="{EB8569BF-CE06-4543-BB2E-CAA739F52926}" type="presParOf" srcId="{7458D09A-4F8F-4A5F-B8AF-AB322F2A16DC}" destId="{A6A21659-E8C1-4707-82A9-F2E692F15157}" srcOrd="12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EA5E8-EA5D-480D-8931-D1AB5037E00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C1A0B1-FBB9-4ED8-B9A3-BDBF6811D5D1}">
      <dgm:prSet/>
      <dgm:spPr/>
      <dgm:t>
        <a:bodyPr/>
        <a:lstStyle/>
        <a:p>
          <a:pPr algn="ctr" rtl="0"/>
          <a:r>
            <a:rPr lang="en-US" dirty="0" smtClean="0">
              <a:latin typeface="Bookman Old Style" pitchFamily="18" charset="0"/>
            </a:rPr>
            <a:t>Conditioners</a:t>
          </a:r>
          <a:endParaRPr lang="en-US" dirty="0">
            <a:latin typeface="Bookman Old Style" pitchFamily="18" charset="0"/>
          </a:endParaRPr>
        </a:p>
      </dgm:t>
    </dgm:pt>
    <dgm:pt modelId="{71CF9C9E-ECCF-4655-BE70-0949A4312588}" type="parTrans" cxnId="{87FA1A68-3510-48CC-AEE1-411725FA8E66}">
      <dgm:prSet/>
      <dgm:spPr/>
      <dgm:t>
        <a:bodyPr/>
        <a:lstStyle/>
        <a:p>
          <a:endParaRPr lang="en-US"/>
        </a:p>
      </dgm:t>
    </dgm:pt>
    <dgm:pt modelId="{D244738A-4F1C-46A3-9A55-F90839299EE0}" type="sibTrans" cxnId="{87FA1A68-3510-48CC-AEE1-411725FA8E66}">
      <dgm:prSet/>
      <dgm:spPr/>
      <dgm:t>
        <a:bodyPr/>
        <a:lstStyle/>
        <a:p>
          <a:endParaRPr lang="en-US"/>
        </a:p>
      </dgm:t>
    </dgm:pt>
    <dgm:pt modelId="{556CAF2D-237A-4ECB-BCD1-327F4257EECC}" type="pres">
      <dgm:prSet presAssocID="{315EA5E8-EA5D-480D-8931-D1AB5037E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F0108-D404-47EC-B431-642A9AC3CDDB}" type="pres">
      <dgm:prSet presAssocID="{B5C1A0B1-FBB9-4ED8-B9A3-BDBF6811D5D1}" presName="parentText" presStyleLbl="node1" presStyleIdx="0" presStyleCnt="1" custLinFactY="-85328" custLinFactNeighborX="17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5B709B-7BB8-4038-8106-BD54EC4FD079}" type="presOf" srcId="{B5C1A0B1-FBB9-4ED8-B9A3-BDBF6811D5D1}" destId="{400F0108-D404-47EC-B431-642A9AC3CDDB}" srcOrd="0" destOrd="0" presId="urn:microsoft.com/office/officeart/2005/8/layout/vList2"/>
    <dgm:cxn modelId="{511DCC97-E497-4E8F-ACAF-4A74EE1BDB21}" type="presOf" srcId="{315EA5E8-EA5D-480D-8931-D1AB5037E00C}" destId="{556CAF2D-237A-4ECB-BCD1-327F4257EECC}" srcOrd="0" destOrd="0" presId="urn:microsoft.com/office/officeart/2005/8/layout/vList2"/>
    <dgm:cxn modelId="{87FA1A68-3510-48CC-AEE1-411725FA8E66}" srcId="{315EA5E8-EA5D-480D-8931-D1AB5037E00C}" destId="{B5C1A0B1-FBB9-4ED8-B9A3-BDBF6811D5D1}" srcOrd="0" destOrd="0" parTransId="{71CF9C9E-ECCF-4655-BE70-0949A4312588}" sibTransId="{D244738A-4F1C-46A3-9A55-F90839299EE0}"/>
    <dgm:cxn modelId="{F83901B2-35D7-464B-A1FA-CBE005A34472}" type="presParOf" srcId="{556CAF2D-237A-4ECB-BCD1-327F4257EECC}" destId="{400F0108-D404-47EC-B431-642A9AC3CDDB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4DB5A9-C76B-46BF-94AE-E9182C42AF7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DF662-8B59-4C63-8202-E557C322E757}">
      <dgm:prSet custT="1"/>
      <dgm:spPr/>
      <dgm:t>
        <a:bodyPr/>
        <a:lstStyle/>
        <a:p>
          <a:pPr algn="ctr" rtl="0"/>
          <a:r>
            <a:rPr lang="en-US" sz="3600" dirty="0" smtClean="0">
              <a:latin typeface="Bookman Old Style" pitchFamily="18" charset="0"/>
            </a:rPr>
            <a:t>Conditioners ingredients</a:t>
          </a:r>
          <a:endParaRPr lang="en-US" sz="3600" dirty="0">
            <a:latin typeface="Bookman Old Style" pitchFamily="18" charset="0"/>
          </a:endParaRPr>
        </a:p>
      </dgm:t>
    </dgm:pt>
    <dgm:pt modelId="{49EFA5AF-B9F7-46AF-9798-C20467755CF8}" type="parTrans" cxnId="{D2A769C6-440B-4706-BC6D-FC8C83C26E2A}">
      <dgm:prSet/>
      <dgm:spPr/>
      <dgm:t>
        <a:bodyPr/>
        <a:lstStyle/>
        <a:p>
          <a:endParaRPr lang="en-US"/>
        </a:p>
      </dgm:t>
    </dgm:pt>
    <dgm:pt modelId="{85AFBDC9-E47A-49AF-B3B1-79F1FA5A7823}" type="sibTrans" cxnId="{D2A769C6-440B-4706-BC6D-FC8C83C26E2A}">
      <dgm:prSet/>
      <dgm:spPr/>
      <dgm:t>
        <a:bodyPr/>
        <a:lstStyle/>
        <a:p>
          <a:endParaRPr lang="en-US"/>
        </a:p>
      </dgm:t>
    </dgm:pt>
    <dgm:pt modelId="{3C5A9E42-6128-4BDF-A044-F50D7DF7CC24}" type="pres">
      <dgm:prSet presAssocID="{B64DB5A9-C76B-46BF-94AE-E9182C42A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EC4C0-4A2D-4310-980F-C2F65841F768}" type="pres">
      <dgm:prSet presAssocID="{308DF662-8B59-4C63-8202-E557C322E7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769C6-440B-4706-BC6D-FC8C83C26E2A}" srcId="{B64DB5A9-C76B-46BF-94AE-E9182C42AF73}" destId="{308DF662-8B59-4C63-8202-E557C322E757}" srcOrd="0" destOrd="0" parTransId="{49EFA5AF-B9F7-46AF-9798-C20467755CF8}" sibTransId="{85AFBDC9-E47A-49AF-B3B1-79F1FA5A7823}"/>
    <dgm:cxn modelId="{D42B1790-52DA-4312-9779-124CC1373CF7}" type="presOf" srcId="{308DF662-8B59-4C63-8202-E557C322E757}" destId="{DC0EC4C0-4A2D-4310-980F-C2F65841F768}" srcOrd="0" destOrd="0" presId="urn:microsoft.com/office/officeart/2005/8/layout/vList2"/>
    <dgm:cxn modelId="{D253599B-6D06-4AF0-932C-22217B483E67}" type="presOf" srcId="{B64DB5A9-C76B-46BF-94AE-E9182C42AF73}" destId="{3C5A9E42-6128-4BDF-A044-F50D7DF7CC24}" srcOrd="0" destOrd="0" presId="urn:microsoft.com/office/officeart/2005/8/layout/vList2"/>
    <dgm:cxn modelId="{0E1EE304-7C8B-425A-966B-D5265854090C}" type="presParOf" srcId="{3C5A9E42-6128-4BDF-A044-F50D7DF7CC24}" destId="{DC0EC4C0-4A2D-4310-980F-C2F65841F768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AD44E5-41F5-4E37-9892-91254F1060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BC35B-0B7E-4DFF-9FF6-24B083B68556}">
      <dgm:prSet custT="1"/>
      <dgm:spPr/>
      <dgm:t>
        <a:bodyPr/>
        <a:lstStyle/>
        <a:p>
          <a:pPr rtl="0"/>
          <a:r>
            <a:rPr lang="en-US" sz="1600" dirty="0" smtClean="0">
              <a:latin typeface="Bookman Old Style" pitchFamily="18" charset="0"/>
            </a:rPr>
            <a:t> </a:t>
          </a:r>
          <a:r>
            <a:rPr lang="en-US" sz="3200" dirty="0" smtClean="0">
              <a:latin typeface="Bookman Old Style" pitchFamily="18" charset="0"/>
            </a:rPr>
            <a:t>Emollients</a:t>
          </a:r>
          <a:endParaRPr lang="en-US" sz="3200" dirty="0">
            <a:latin typeface="Bookman Old Style" pitchFamily="18" charset="0"/>
          </a:endParaRPr>
        </a:p>
      </dgm:t>
    </dgm:pt>
    <dgm:pt modelId="{CDD7A110-D3FC-480D-B160-B59CCCAD7519}" type="parTrans" cxnId="{EEA24A9E-303A-4F34-9CC1-A592C145EC76}">
      <dgm:prSet/>
      <dgm:spPr/>
      <dgm:t>
        <a:bodyPr/>
        <a:lstStyle/>
        <a:p>
          <a:endParaRPr lang="en-US"/>
        </a:p>
      </dgm:t>
    </dgm:pt>
    <dgm:pt modelId="{039B43F8-7834-49BB-AD74-E80E5C889568}" type="sibTrans" cxnId="{EEA24A9E-303A-4F34-9CC1-A592C145EC76}">
      <dgm:prSet/>
      <dgm:spPr/>
      <dgm:t>
        <a:bodyPr/>
        <a:lstStyle/>
        <a:p>
          <a:endParaRPr lang="en-US"/>
        </a:p>
      </dgm:t>
    </dgm:pt>
    <dgm:pt modelId="{2FBEDFD7-55BC-4250-8465-BB948417240C}">
      <dgm:prSet custT="1"/>
      <dgm:spPr/>
      <dgm:t>
        <a:bodyPr/>
        <a:lstStyle/>
        <a:p>
          <a:pPr rtl="0"/>
          <a:r>
            <a:rPr lang="en-US" sz="2400" dirty="0" smtClean="0">
              <a:latin typeface="Bookman Old Style" pitchFamily="18" charset="0"/>
            </a:rPr>
            <a:t>Compounds containing positively charged nitrogen</a:t>
          </a:r>
          <a:endParaRPr lang="en-US" sz="2400" dirty="0">
            <a:latin typeface="Bookman Old Style" pitchFamily="18" charset="0"/>
          </a:endParaRPr>
        </a:p>
      </dgm:t>
    </dgm:pt>
    <dgm:pt modelId="{D0CCA8DF-614C-4EA8-9DBC-131D9939674C}" type="parTrans" cxnId="{8F451033-CE47-46DE-B197-3A6306A390E1}">
      <dgm:prSet/>
      <dgm:spPr/>
      <dgm:t>
        <a:bodyPr/>
        <a:lstStyle/>
        <a:p>
          <a:endParaRPr lang="en-US"/>
        </a:p>
      </dgm:t>
    </dgm:pt>
    <dgm:pt modelId="{8B8F44EA-73CD-43A3-B638-7B26562A21B1}" type="sibTrans" cxnId="{8F451033-CE47-46DE-B197-3A6306A390E1}">
      <dgm:prSet/>
      <dgm:spPr/>
      <dgm:t>
        <a:bodyPr/>
        <a:lstStyle/>
        <a:p>
          <a:endParaRPr lang="en-US"/>
        </a:p>
      </dgm:t>
    </dgm:pt>
    <dgm:pt modelId="{E6C2B015-944E-4DD5-ABFB-17ACD11712ED}">
      <dgm:prSet custT="1"/>
      <dgm:spPr/>
      <dgm:t>
        <a:bodyPr/>
        <a:lstStyle/>
        <a:p>
          <a:pPr rtl="0"/>
          <a:r>
            <a:rPr lang="en-US" sz="3600" dirty="0" smtClean="0"/>
            <a:t> </a:t>
          </a:r>
          <a:r>
            <a:rPr lang="en-US" sz="3600" dirty="0" smtClean="0">
              <a:latin typeface="Bookman Old Style" pitchFamily="18" charset="0"/>
            </a:rPr>
            <a:t>Acids </a:t>
          </a:r>
          <a:endParaRPr lang="en-US" sz="3600" dirty="0">
            <a:latin typeface="Bookman Old Style" pitchFamily="18" charset="0"/>
          </a:endParaRPr>
        </a:p>
      </dgm:t>
    </dgm:pt>
    <dgm:pt modelId="{EA8A15C7-A412-4EF1-9705-3B475970842B}" type="parTrans" cxnId="{8F179117-9583-4F6B-9884-849106F59671}">
      <dgm:prSet/>
      <dgm:spPr/>
      <dgm:t>
        <a:bodyPr/>
        <a:lstStyle/>
        <a:p>
          <a:endParaRPr lang="en-US"/>
        </a:p>
      </dgm:t>
    </dgm:pt>
    <dgm:pt modelId="{AFB0F52A-4386-4A38-92E6-0F15B3A3C1D8}" type="sibTrans" cxnId="{8F179117-9583-4F6B-9884-849106F59671}">
      <dgm:prSet/>
      <dgm:spPr/>
      <dgm:t>
        <a:bodyPr/>
        <a:lstStyle/>
        <a:p>
          <a:endParaRPr lang="en-US"/>
        </a:p>
      </dgm:t>
    </dgm:pt>
    <dgm:pt modelId="{1EDF72F3-0F08-4A2F-9BD8-7343E1D87ECF}">
      <dgm:prSet custT="1"/>
      <dgm:spPr/>
      <dgm:t>
        <a:bodyPr/>
        <a:lstStyle/>
        <a:p>
          <a:pPr rtl="0"/>
          <a:r>
            <a:rPr lang="en-US" sz="3200" dirty="0" smtClean="0"/>
            <a:t> </a:t>
          </a:r>
          <a:r>
            <a:rPr lang="en-US" sz="3200" dirty="0" smtClean="0">
              <a:latin typeface="Bookman Old Style" pitchFamily="18" charset="0"/>
            </a:rPr>
            <a:t>Proteins</a:t>
          </a:r>
          <a:endParaRPr lang="en-US" sz="3200" dirty="0">
            <a:latin typeface="Bookman Old Style" pitchFamily="18" charset="0"/>
          </a:endParaRPr>
        </a:p>
      </dgm:t>
    </dgm:pt>
    <dgm:pt modelId="{CE28716F-2C35-4FDE-B65B-276504B7ECD7}" type="parTrans" cxnId="{8C285468-C01B-4A2E-BE39-19E1E8C1000C}">
      <dgm:prSet/>
      <dgm:spPr/>
      <dgm:t>
        <a:bodyPr/>
        <a:lstStyle/>
        <a:p>
          <a:endParaRPr lang="en-US"/>
        </a:p>
      </dgm:t>
    </dgm:pt>
    <dgm:pt modelId="{054B11FC-08D1-4F09-9BB4-362973287F3D}" type="sibTrans" cxnId="{8C285468-C01B-4A2E-BE39-19E1E8C1000C}">
      <dgm:prSet/>
      <dgm:spPr/>
      <dgm:t>
        <a:bodyPr/>
        <a:lstStyle/>
        <a:p>
          <a:endParaRPr lang="en-US"/>
        </a:p>
      </dgm:t>
    </dgm:pt>
    <dgm:pt modelId="{89C00AE0-D4E5-4FAC-B3F4-1C45B14D7059}" type="pres">
      <dgm:prSet presAssocID="{6CAD44E5-41F5-4E37-9892-91254F1060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112EF6-3BB6-4815-BDFC-AEF2739F8D83}" type="pres">
      <dgm:prSet presAssocID="{ED5BC35B-0B7E-4DFF-9FF6-24B083B68556}" presName="parentLin" presStyleCnt="0"/>
      <dgm:spPr/>
    </dgm:pt>
    <dgm:pt modelId="{AFCBE591-9783-49E3-A1D5-AC4A4380A094}" type="pres">
      <dgm:prSet presAssocID="{ED5BC35B-0B7E-4DFF-9FF6-24B083B6855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A69593-6BAC-4F39-8520-45A459DAA5ED}" type="pres">
      <dgm:prSet presAssocID="{ED5BC35B-0B7E-4DFF-9FF6-24B083B685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51BD1-192A-4E6F-95BB-C95A8574B962}" type="pres">
      <dgm:prSet presAssocID="{ED5BC35B-0B7E-4DFF-9FF6-24B083B68556}" presName="negativeSpace" presStyleCnt="0"/>
      <dgm:spPr/>
    </dgm:pt>
    <dgm:pt modelId="{6812CEE8-17F1-4BDB-8899-C72171C6ACBF}" type="pres">
      <dgm:prSet presAssocID="{ED5BC35B-0B7E-4DFF-9FF6-24B083B68556}" presName="childText" presStyleLbl="conFgAcc1" presStyleIdx="0" presStyleCnt="4">
        <dgm:presLayoutVars>
          <dgm:bulletEnabled val="1"/>
        </dgm:presLayoutVars>
      </dgm:prSet>
      <dgm:spPr/>
    </dgm:pt>
    <dgm:pt modelId="{AEC3F5F6-78F6-4ECF-B3B5-1E70F394378A}" type="pres">
      <dgm:prSet presAssocID="{039B43F8-7834-49BB-AD74-E80E5C889568}" presName="spaceBetweenRectangles" presStyleCnt="0"/>
      <dgm:spPr/>
    </dgm:pt>
    <dgm:pt modelId="{3692B44D-8D2E-4F88-A3E0-04D8ADCD1673}" type="pres">
      <dgm:prSet presAssocID="{2FBEDFD7-55BC-4250-8465-BB948417240C}" presName="parentLin" presStyleCnt="0"/>
      <dgm:spPr/>
    </dgm:pt>
    <dgm:pt modelId="{5F1DDFF1-B6CF-45E3-B96A-A8B321CD4C9F}" type="pres">
      <dgm:prSet presAssocID="{2FBEDFD7-55BC-4250-8465-BB948417240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5DCB2CF-C700-49B7-B730-1C95CDAEE67D}" type="pres">
      <dgm:prSet presAssocID="{2FBEDFD7-55BC-4250-8465-BB94841724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CAB5F-8DFA-4529-A71D-ED54491A82BE}" type="pres">
      <dgm:prSet presAssocID="{2FBEDFD7-55BC-4250-8465-BB948417240C}" presName="negativeSpace" presStyleCnt="0"/>
      <dgm:spPr/>
    </dgm:pt>
    <dgm:pt modelId="{48147CE1-F4D5-4161-86DF-BACAFF4D875C}" type="pres">
      <dgm:prSet presAssocID="{2FBEDFD7-55BC-4250-8465-BB948417240C}" presName="childText" presStyleLbl="conFgAcc1" presStyleIdx="1" presStyleCnt="4">
        <dgm:presLayoutVars>
          <dgm:bulletEnabled val="1"/>
        </dgm:presLayoutVars>
      </dgm:prSet>
      <dgm:spPr/>
    </dgm:pt>
    <dgm:pt modelId="{CEA230FD-82A8-48E3-AD4F-DC1896C50BBE}" type="pres">
      <dgm:prSet presAssocID="{8B8F44EA-73CD-43A3-B638-7B26562A21B1}" presName="spaceBetweenRectangles" presStyleCnt="0"/>
      <dgm:spPr/>
    </dgm:pt>
    <dgm:pt modelId="{E2E3C77E-D7CA-46A6-817C-EFA4E6C76B9B}" type="pres">
      <dgm:prSet presAssocID="{E6C2B015-944E-4DD5-ABFB-17ACD11712ED}" presName="parentLin" presStyleCnt="0"/>
      <dgm:spPr/>
    </dgm:pt>
    <dgm:pt modelId="{2B943035-1046-4678-B449-85D10C43BD3A}" type="pres">
      <dgm:prSet presAssocID="{E6C2B015-944E-4DD5-ABFB-17ACD11712E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9DB646D-9838-41B1-9FE6-AA53221BC5C2}" type="pres">
      <dgm:prSet presAssocID="{E6C2B015-944E-4DD5-ABFB-17ACD11712E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2C4F0-5BEE-4215-9979-AA384585B008}" type="pres">
      <dgm:prSet presAssocID="{E6C2B015-944E-4DD5-ABFB-17ACD11712ED}" presName="negativeSpace" presStyleCnt="0"/>
      <dgm:spPr/>
    </dgm:pt>
    <dgm:pt modelId="{9FB15B5D-E046-4876-B7A0-1CFA211B77CE}" type="pres">
      <dgm:prSet presAssocID="{E6C2B015-944E-4DD5-ABFB-17ACD11712ED}" presName="childText" presStyleLbl="conFgAcc1" presStyleIdx="2" presStyleCnt="4">
        <dgm:presLayoutVars>
          <dgm:bulletEnabled val="1"/>
        </dgm:presLayoutVars>
      </dgm:prSet>
      <dgm:spPr/>
    </dgm:pt>
    <dgm:pt modelId="{49716A41-A3A1-467A-B440-EE04D5B1B5E3}" type="pres">
      <dgm:prSet presAssocID="{AFB0F52A-4386-4A38-92E6-0F15B3A3C1D8}" presName="spaceBetweenRectangles" presStyleCnt="0"/>
      <dgm:spPr/>
    </dgm:pt>
    <dgm:pt modelId="{2ECD74AA-4A0E-4C2A-9051-1975B5B52CE2}" type="pres">
      <dgm:prSet presAssocID="{1EDF72F3-0F08-4A2F-9BD8-7343E1D87ECF}" presName="parentLin" presStyleCnt="0"/>
      <dgm:spPr/>
    </dgm:pt>
    <dgm:pt modelId="{1F15AC4D-2B3E-4DF8-8328-8E02C1C2F04E}" type="pres">
      <dgm:prSet presAssocID="{1EDF72F3-0F08-4A2F-9BD8-7343E1D87EC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8CE1419-D0AD-4DE6-95A5-C5E622BBAD89}" type="pres">
      <dgm:prSet presAssocID="{1EDF72F3-0F08-4A2F-9BD8-7343E1D87E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0DFC-4E81-4B1C-A524-076FF69F84F5}" type="pres">
      <dgm:prSet presAssocID="{1EDF72F3-0F08-4A2F-9BD8-7343E1D87ECF}" presName="negativeSpace" presStyleCnt="0"/>
      <dgm:spPr/>
    </dgm:pt>
    <dgm:pt modelId="{35F4DF96-651D-4F53-AC45-C682760BD312}" type="pres">
      <dgm:prSet presAssocID="{1EDF72F3-0F08-4A2F-9BD8-7343E1D87E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5F7422D-566C-4AD6-8898-C709F5820F29}" type="presOf" srcId="{1EDF72F3-0F08-4A2F-9BD8-7343E1D87ECF}" destId="{1F15AC4D-2B3E-4DF8-8328-8E02C1C2F04E}" srcOrd="0" destOrd="0" presId="urn:microsoft.com/office/officeart/2005/8/layout/list1"/>
    <dgm:cxn modelId="{AD0303E5-AB29-4620-A80C-2A9209ECF92B}" type="presOf" srcId="{2FBEDFD7-55BC-4250-8465-BB948417240C}" destId="{5F1DDFF1-B6CF-45E3-B96A-A8B321CD4C9F}" srcOrd="0" destOrd="0" presId="urn:microsoft.com/office/officeart/2005/8/layout/list1"/>
    <dgm:cxn modelId="{426E22F0-CB19-4FEA-9104-8558607ACE40}" type="presOf" srcId="{6CAD44E5-41F5-4E37-9892-91254F1060A5}" destId="{89C00AE0-D4E5-4FAC-B3F4-1C45B14D7059}" srcOrd="0" destOrd="0" presId="urn:microsoft.com/office/officeart/2005/8/layout/list1"/>
    <dgm:cxn modelId="{8C285468-C01B-4A2E-BE39-19E1E8C1000C}" srcId="{6CAD44E5-41F5-4E37-9892-91254F1060A5}" destId="{1EDF72F3-0F08-4A2F-9BD8-7343E1D87ECF}" srcOrd="3" destOrd="0" parTransId="{CE28716F-2C35-4FDE-B65B-276504B7ECD7}" sibTransId="{054B11FC-08D1-4F09-9BB4-362973287F3D}"/>
    <dgm:cxn modelId="{8F451033-CE47-46DE-B197-3A6306A390E1}" srcId="{6CAD44E5-41F5-4E37-9892-91254F1060A5}" destId="{2FBEDFD7-55BC-4250-8465-BB948417240C}" srcOrd="1" destOrd="0" parTransId="{D0CCA8DF-614C-4EA8-9DBC-131D9939674C}" sibTransId="{8B8F44EA-73CD-43A3-B638-7B26562A21B1}"/>
    <dgm:cxn modelId="{B4B94C38-5DF4-44AE-908F-2C0144DA3743}" type="presOf" srcId="{1EDF72F3-0F08-4A2F-9BD8-7343E1D87ECF}" destId="{28CE1419-D0AD-4DE6-95A5-C5E622BBAD89}" srcOrd="1" destOrd="0" presId="urn:microsoft.com/office/officeart/2005/8/layout/list1"/>
    <dgm:cxn modelId="{E5751B7E-83EA-42DC-806A-45F04A0BEEA9}" type="presOf" srcId="{2FBEDFD7-55BC-4250-8465-BB948417240C}" destId="{25DCB2CF-C700-49B7-B730-1C95CDAEE67D}" srcOrd="1" destOrd="0" presId="urn:microsoft.com/office/officeart/2005/8/layout/list1"/>
    <dgm:cxn modelId="{F2C58C36-FF19-4DBB-AA21-9C0306E882FB}" type="presOf" srcId="{ED5BC35B-0B7E-4DFF-9FF6-24B083B68556}" destId="{AFCBE591-9783-49E3-A1D5-AC4A4380A094}" srcOrd="0" destOrd="0" presId="urn:microsoft.com/office/officeart/2005/8/layout/list1"/>
    <dgm:cxn modelId="{9389704E-ACC7-45FE-8EDC-76D6A109C323}" type="presOf" srcId="{ED5BC35B-0B7E-4DFF-9FF6-24B083B68556}" destId="{19A69593-6BAC-4F39-8520-45A459DAA5ED}" srcOrd="1" destOrd="0" presId="urn:microsoft.com/office/officeart/2005/8/layout/list1"/>
    <dgm:cxn modelId="{043AAF7C-94F3-4F77-81FC-09D10A519E94}" type="presOf" srcId="{E6C2B015-944E-4DD5-ABFB-17ACD11712ED}" destId="{2B943035-1046-4678-B449-85D10C43BD3A}" srcOrd="0" destOrd="0" presId="urn:microsoft.com/office/officeart/2005/8/layout/list1"/>
    <dgm:cxn modelId="{8F179117-9583-4F6B-9884-849106F59671}" srcId="{6CAD44E5-41F5-4E37-9892-91254F1060A5}" destId="{E6C2B015-944E-4DD5-ABFB-17ACD11712ED}" srcOrd="2" destOrd="0" parTransId="{EA8A15C7-A412-4EF1-9705-3B475970842B}" sibTransId="{AFB0F52A-4386-4A38-92E6-0F15B3A3C1D8}"/>
    <dgm:cxn modelId="{EEA24A9E-303A-4F34-9CC1-A592C145EC76}" srcId="{6CAD44E5-41F5-4E37-9892-91254F1060A5}" destId="{ED5BC35B-0B7E-4DFF-9FF6-24B083B68556}" srcOrd="0" destOrd="0" parTransId="{CDD7A110-D3FC-480D-B160-B59CCCAD7519}" sibTransId="{039B43F8-7834-49BB-AD74-E80E5C889568}"/>
    <dgm:cxn modelId="{19596164-5AD7-4767-BBC4-EAD5DF1D3AED}" type="presOf" srcId="{E6C2B015-944E-4DD5-ABFB-17ACD11712ED}" destId="{99DB646D-9838-41B1-9FE6-AA53221BC5C2}" srcOrd="1" destOrd="0" presId="urn:microsoft.com/office/officeart/2005/8/layout/list1"/>
    <dgm:cxn modelId="{B343C6CF-C02B-416C-B4CC-D553EF86A082}" type="presParOf" srcId="{89C00AE0-D4E5-4FAC-B3F4-1C45B14D7059}" destId="{2B112EF6-3BB6-4815-BDFC-AEF2739F8D83}" srcOrd="0" destOrd="0" presId="urn:microsoft.com/office/officeart/2005/8/layout/list1"/>
    <dgm:cxn modelId="{572F68EB-22FF-464E-AE8D-B229D750F6AA}" type="presParOf" srcId="{2B112EF6-3BB6-4815-BDFC-AEF2739F8D83}" destId="{AFCBE591-9783-49E3-A1D5-AC4A4380A094}" srcOrd="0" destOrd="0" presId="urn:microsoft.com/office/officeart/2005/8/layout/list1"/>
    <dgm:cxn modelId="{EB857225-1BEE-4538-A916-9A02B1A3A4F2}" type="presParOf" srcId="{2B112EF6-3BB6-4815-BDFC-AEF2739F8D83}" destId="{19A69593-6BAC-4F39-8520-45A459DAA5ED}" srcOrd="1" destOrd="0" presId="urn:microsoft.com/office/officeart/2005/8/layout/list1"/>
    <dgm:cxn modelId="{B92B5C74-D8A7-4637-836A-3330B1198156}" type="presParOf" srcId="{89C00AE0-D4E5-4FAC-B3F4-1C45B14D7059}" destId="{DAD51BD1-192A-4E6F-95BB-C95A8574B962}" srcOrd="1" destOrd="0" presId="urn:microsoft.com/office/officeart/2005/8/layout/list1"/>
    <dgm:cxn modelId="{EB061A20-309D-46AD-B8F5-A9A2F66E2898}" type="presParOf" srcId="{89C00AE0-D4E5-4FAC-B3F4-1C45B14D7059}" destId="{6812CEE8-17F1-4BDB-8899-C72171C6ACBF}" srcOrd="2" destOrd="0" presId="urn:microsoft.com/office/officeart/2005/8/layout/list1"/>
    <dgm:cxn modelId="{4C2741A7-EE40-4263-AD8E-243B1D7D8B36}" type="presParOf" srcId="{89C00AE0-D4E5-4FAC-B3F4-1C45B14D7059}" destId="{AEC3F5F6-78F6-4ECF-B3B5-1E70F394378A}" srcOrd="3" destOrd="0" presId="urn:microsoft.com/office/officeart/2005/8/layout/list1"/>
    <dgm:cxn modelId="{41F2350F-44D3-46D6-A753-38F8336CA775}" type="presParOf" srcId="{89C00AE0-D4E5-4FAC-B3F4-1C45B14D7059}" destId="{3692B44D-8D2E-4F88-A3E0-04D8ADCD1673}" srcOrd="4" destOrd="0" presId="urn:microsoft.com/office/officeart/2005/8/layout/list1"/>
    <dgm:cxn modelId="{0D1FC5B0-0402-4272-A565-6730C582A18B}" type="presParOf" srcId="{3692B44D-8D2E-4F88-A3E0-04D8ADCD1673}" destId="{5F1DDFF1-B6CF-45E3-B96A-A8B321CD4C9F}" srcOrd="0" destOrd="0" presId="urn:microsoft.com/office/officeart/2005/8/layout/list1"/>
    <dgm:cxn modelId="{98ED444F-C120-46F5-8C4E-46CC0E3CFB16}" type="presParOf" srcId="{3692B44D-8D2E-4F88-A3E0-04D8ADCD1673}" destId="{25DCB2CF-C700-49B7-B730-1C95CDAEE67D}" srcOrd="1" destOrd="0" presId="urn:microsoft.com/office/officeart/2005/8/layout/list1"/>
    <dgm:cxn modelId="{FC4A3D9D-2BDB-49C4-897D-E4378A43FBAC}" type="presParOf" srcId="{89C00AE0-D4E5-4FAC-B3F4-1C45B14D7059}" destId="{034CAB5F-8DFA-4529-A71D-ED54491A82BE}" srcOrd="5" destOrd="0" presId="urn:microsoft.com/office/officeart/2005/8/layout/list1"/>
    <dgm:cxn modelId="{C401AA78-963B-4B43-811F-83584A882CD7}" type="presParOf" srcId="{89C00AE0-D4E5-4FAC-B3F4-1C45B14D7059}" destId="{48147CE1-F4D5-4161-86DF-BACAFF4D875C}" srcOrd="6" destOrd="0" presId="urn:microsoft.com/office/officeart/2005/8/layout/list1"/>
    <dgm:cxn modelId="{FC80C429-847E-4497-858C-C7843AE939E3}" type="presParOf" srcId="{89C00AE0-D4E5-4FAC-B3F4-1C45B14D7059}" destId="{CEA230FD-82A8-48E3-AD4F-DC1896C50BBE}" srcOrd="7" destOrd="0" presId="urn:microsoft.com/office/officeart/2005/8/layout/list1"/>
    <dgm:cxn modelId="{0A12FE51-CC95-4F40-8E26-9D0F5F9DA0CA}" type="presParOf" srcId="{89C00AE0-D4E5-4FAC-B3F4-1C45B14D7059}" destId="{E2E3C77E-D7CA-46A6-817C-EFA4E6C76B9B}" srcOrd="8" destOrd="0" presId="urn:microsoft.com/office/officeart/2005/8/layout/list1"/>
    <dgm:cxn modelId="{C1EE19AE-726E-4EB5-8348-020F3989D7B5}" type="presParOf" srcId="{E2E3C77E-D7CA-46A6-817C-EFA4E6C76B9B}" destId="{2B943035-1046-4678-B449-85D10C43BD3A}" srcOrd="0" destOrd="0" presId="urn:microsoft.com/office/officeart/2005/8/layout/list1"/>
    <dgm:cxn modelId="{C1203F14-BB3D-43AB-9F48-F18FE798CE69}" type="presParOf" srcId="{E2E3C77E-D7CA-46A6-817C-EFA4E6C76B9B}" destId="{99DB646D-9838-41B1-9FE6-AA53221BC5C2}" srcOrd="1" destOrd="0" presId="urn:microsoft.com/office/officeart/2005/8/layout/list1"/>
    <dgm:cxn modelId="{86B0C1AF-132A-4661-97D8-77DE2BA9974C}" type="presParOf" srcId="{89C00AE0-D4E5-4FAC-B3F4-1C45B14D7059}" destId="{96F2C4F0-5BEE-4215-9979-AA384585B008}" srcOrd="9" destOrd="0" presId="urn:microsoft.com/office/officeart/2005/8/layout/list1"/>
    <dgm:cxn modelId="{2BE184F8-2C68-4354-A15A-9D82CE7E2740}" type="presParOf" srcId="{89C00AE0-D4E5-4FAC-B3F4-1C45B14D7059}" destId="{9FB15B5D-E046-4876-B7A0-1CFA211B77CE}" srcOrd="10" destOrd="0" presId="urn:microsoft.com/office/officeart/2005/8/layout/list1"/>
    <dgm:cxn modelId="{B729DC1A-E719-433B-960C-52553D8D8801}" type="presParOf" srcId="{89C00AE0-D4E5-4FAC-B3F4-1C45B14D7059}" destId="{49716A41-A3A1-467A-B440-EE04D5B1B5E3}" srcOrd="11" destOrd="0" presId="urn:microsoft.com/office/officeart/2005/8/layout/list1"/>
    <dgm:cxn modelId="{DC2BC4FE-9B23-49BB-AB64-C52FEEBB0074}" type="presParOf" srcId="{89C00AE0-D4E5-4FAC-B3F4-1C45B14D7059}" destId="{2ECD74AA-4A0E-4C2A-9051-1975B5B52CE2}" srcOrd="12" destOrd="0" presId="urn:microsoft.com/office/officeart/2005/8/layout/list1"/>
    <dgm:cxn modelId="{DD78166F-EFF9-45F3-B2E7-C7F544FE2902}" type="presParOf" srcId="{2ECD74AA-4A0E-4C2A-9051-1975B5B52CE2}" destId="{1F15AC4D-2B3E-4DF8-8328-8E02C1C2F04E}" srcOrd="0" destOrd="0" presId="urn:microsoft.com/office/officeart/2005/8/layout/list1"/>
    <dgm:cxn modelId="{5FA0BF38-E5AE-4852-8EF0-16E3C9A8B801}" type="presParOf" srcId="{2ECD74AA-4A0E-4C2A-9051-1975B5B52CE2}" destId="{28CE1419-D0AD-4DE6-95A5-C5E622BBAD89}" srcOrd="1" destOrd="0" presId="urn:microsoft.com/office/officeart/2005/8/layout/list1"/>
    <dgm:cxn modelId="{320F146C-653C-4B1B-AF54-D902CBCC3F6C}" type="presParOf" srcId="{89C00AE0-D4E5-4FAC-B3F4-1C45B14D7059}" destId="{963B0DFC-4E81-4B1C-A524-076FF69F84F5}" srcOrd="13" destOrd="0" presId="urn:microsoft.com/office/officeart/2005/8/layout/list1"/>
    <dgm:cxn modelId="{1817BA35-44A2-42DF-A24F-43EB5349679E}" type="presParOf" srcId="{89C00AE0-D4E5-4FAC-B3F4-1C45B14D7059}" destId="{35F4DF96-651D-4F53-AC45-C682760BD312}" srcOrd="14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4B221D-676A-434B-899B-936B9E2B04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57039-8E01-4462-9E3C-4A0F53DC2483}" type="pres">
      <dgm:prSet presAssocID="{014B221D-676A-434B-899B-936B9E2B0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7160B-2CF8-4604-9799-DAF743C57EAF}" type="presOf" srcId="{014B221D-676A-434B-899B-936B9E2B0439}" destId="{38F57039-8E01-4462-9E3C-4A0F53DC2483}" srcOrd="0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2FC26B-64A5-4FA9-ACDC-B65FD985EA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18025-D8AB-4010-9C40-3A62151CD70C}">
      <dgm:prSet phldrT="[Text]" custT="1"/>
      <dgm:spPr/>
      <dgm:t>
        <a:bodyPr/>
        <a:lstStyle/>
        <a:p>
          <a:pPr algn="ctr"/>
          <a:r>
            <a:rPr lang="en-US" sz="2800" dirty="0" smtClean="0">
              <a:latin typeface="Bookman Old Style" pitchFamily="18" charset="0"/>
            </a:rPr>
            <a:t>Emollients</a:t>
          </a:r>
          <a:endParaRPr lang="en-US" sz="2800" dirty="0">
            <a:latin typeface="Bookman Old Style" pitchFamily="18" charset="0"/>
          </a:endParaRPr>
        </a:p>
      </dgm:t>
    </dgm:pt>
    <dgm:pt modelId="{DA401A7D-C86F-4EA6-9E07-66B4EA9131AB}" type="parTrans" cxnId="{A7F4EEE9-CD3A-4B21-84B7-572B246F9BF7}">
      <dgm:prSet/>
      <dgm:spPr/>
      <dgm:t>
        <a:bodyPr/>
        <a:lstStyle/>
        <a:p>
          <a:endParaRPr lang="en-US"/>
        </a:p>
      </dgm:t>
    </dgm:pt>
    <dgm:pt modelId="{F42F34BE-5C70-4F92-86E0-6993151C158A}" type="sibTrans" cxnId="{A7F4EEE9-CD3A-4B21-84B7-572B246F9BF7}">
      <dgm:prSet/>
      <dgm:spPr/>
      <dgm:t>
        <a:bodyPr/>
        <a:lstStyle/>
        <a:p>
          <a:endParaRPr lang="en-US"/>
        </a:p>
      </dgm:t>
    </dgm:pt>
    <dgm:pt modelId="{9D541241-DFC7-459D-8F02-518AD84FC4A7}" type="pres">
      <dgm:prSet presAssocID="{1C2FC26B-64A5-4FA9-ACDC-B65FD985EA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DFD3C-3530-4A35-AEBF-789C1C62DE73}" type="pres">
      <dgm:prSet presAssocID="{22C18025-D8AB-4010-9C40-3A62151CD70C}" presName="parentLin" presStyleCnt="0"/>
      <dgm:spPr/>
    </dgm:pt>
    <dgm:pt modelId="{243D4D5E-898E-4CDF-A3AB-B08461E4ACB6}" type="pres">
      <dgm:prSet presAssocID="{22C18025-D8AB-4010-9C40-3A62151CD70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A35963E-2864-4385-97C3-79634098A1D0}" type="pres">
      <dgm:prSet presAssocID="{22C18025-D8AB-4010-9C40-3A62151CD70C}" presName="parentText" presStyleLbl="node1" presStyleIdx="0" presStyleCnt="1" custScaleX="121199" custLinFactNeighborX="14398" custLinFactNeighborY="15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353C1-FD4E-45EA-9EA6-613C5B15BA36}" type="pres">
      <dgm:prSet presAssocID="{22C18025-D8AB-4010-9C40-3A62151CD70C}" presName="negativeSpace" presStyleCnt="0"/>
      <dgm:spPr/>
    </dgm:pt>
    <dgm:pt modelId="{24A0B03F-BD02-4EB1-8544-9B6FFF1A19FE}" type="pres">
      <dgm:prSet presAssocID="{22C18025-D8AB-4010-9C40-3A62151CD70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517713-358D-4704-A831-6FAC3714FCB7}" type="presOf" srcId="{22C18025-D8AB-4010-9C40-3A62151CD70C}" destId="{243D4D5E-898E-4CDF-A3AB-B08461E4ACB6}" srcOrd="0" destOrd="0" presId="urn:microsoft.com/office/officeart/2005/8/layout/list1"/>
    <dgm:cxn modelId="{004BE61F-794E-4309-B956-357E129187EF}" type="presOf" srcId="{1C2FC26B-64A5-4FA9-ACDC-B65FD985EAFD}" destId="{9D541241-DFC7-459D-8F02-518AD84FC4A7}" srcOrd="0" destOrd="0" presId="urn:microsoft.com/office/officeart/2005/8/layout/list1"/>
    <dgm:cxn modelId="{20785CD4-408D-424A-92CF-6681B66D2534}" type="presOf" srcId="{22C18025-D8AB-4010-9C40-3A62151CD70C}" destId="{1A35963E-2864-4385-97C3-79634098A1D0}" srcOrd="1" destOrd="0" presId="urn:microsoft.com/office/officeart/2005/8/layout/list1"/>
    <dgm:cxn modelId="{A7F4EEE9-CD3A-4B21-84B7-572B246F9BF7}" srcId="{1C2FC26B-64A5-4FA9-ACDC-B65FD985EAFD}" destId="{22C18025-D8AB-4010-9C40-3A62151CD70C}" srcOrd="0" destOrd="0" parTransId="{DA401A7D-C86F-4EA6-9E07-66B4EA9131AB}" sibTransId="{F42F34BE-5C70-4F92-86E0-6993151C158A}"/>
    <dgm:cxn modelId="{B9F28DC1-B275-4084-941D-75E0B53C7374}" type="presParOf" srcId="{9D541241-DFC7-459D-8F02-518AD84FC4A7}" destId="{C11DFD3C-3530-4A35-AEBF-789C1C62DE73}" srcOrd="0" destOrd="0" presId="urn:microsoft.com/office/officeart/2005/8/layout/list1"/>
    <dgm:cxn modelId="{A0996612-FA88-4516-A966-261EF6DC211E}" type="presParOf" srcId="{C11DFD3C-3530-4A35-AEBF-789C1C62DE73}" destId="{243D4D5E-898E-4CDF-A3AB-B08461E4ACB6}" srcOrd="0" destOrd="0" presId="urn:microsoft.com/office/officeart/2005/8/layout/list1"/>
    <dgm:cxn modelId="{8C5DCB18-37C2-4851-9608-251D4065CF09}" type="presParOf" srcId="{C11DFD3C-3530-4A35-AEBF-789C1C62DE73}" destId="{1A35963E-2864-4385-97C3-79634098A1D0}" srcOrd="1" destOrd="0" presId="urn:microsoft.com/office/officeart/2005/8/layout/list1"/>
    <dgm:cxn modelId="{A52C442B-DCDB-430A-B25F-2C54935059BE}" type="presParOf" srcId="{9D541241-DFC7-459D-8F02-518AD84FC4A7}" destId="{CE8353C1-FD4E-45EA-9EA6-613C5B15BA36}" srcOrd="1" destOrd="0" presId="urn:microsoft.com/office/officeart/2005/8/layout/list1"/>
    <dgm:cxn modelId="{86AB8D0A-6EF2-4C84-9711-80F4A2F5E252}" type="presParOf" srcId="{9D541241-DFC7-459D-8F02-518AD84FC4A7}" destId="{24A0B03F-BD02-4EB1-8544-9B6FFF1A19FE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31EA-C043-4964-93A0-16776B57E74D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B6871-170B-45E0-B2D5-E3C635598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77DE66-251C-4070-9A5A-5CD07B2002EC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C8BE1E-1599-43AC-A4C4-505445123D2D}" type="slidenum">
              <a:rPr lang="ar-SA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F2C219-D287-47EE-ADC3-F151654431C6}" type="slidenum">
              <a:rPr lang="ar-SA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6166C3-8497-4F77-9C74-A5095E8E74C6}" type="slidenum">
              <a:rPr lang="ar-SA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E43C9-48F9-4EC9-AB39-AFF3DE024CE6}" type="slidenum">
              <a:rPr lang="ar-SA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20D231-5B6F-4098-A307-E44A393C2C7F}" type="slidenum">
              <a:rPr lang="ar-SA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276EE-8F66-4E6B-B000-FF8A9A238736}" type="slidenum">
              <a:rPr lang="ar-SA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B327-0E13-45F8-BC93-CB8611BAF0EA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103D-CB42-41D8-B03C-C3D2B6C8D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4528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LARGE SCALE MANUFACTURING OF SHAMPOOS </a:t>
            </a:r>
            <a:endParaRPr lang="en-US" sz="2400" b="1" dirty="0">
              <a:latin typeface="Arial Black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5334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286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0" y="1524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71472" y="107154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7" name="Content Placeholder 13" descr="12.bmp"/>
          <p:cNvPicPr>
            <a:picLocks noGrp="1" noChangeAspect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558800" y="2514600"/>
            <a:ext cx="3836988" cy="3846513"/>
          </a:xfrm>
        </p:spPr>
      </p:pic>
      <p:pic>
        <p:nvPicPr>
          <p:cNvPr id="26628" name="Content Placeholder 14" descr="untitled12313.bmp"/>
          <p:cNvPicPr>
            <a:picLocks noGrp="1" noChangeAspect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4746625" y="2514600"/>
            <a:ext cx="3838575" cy="384651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9CC060-1042-402E-8E74-954B9EA3C5EF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dirty="0" smtClean="0">
                <a:latin typeface="Bookman Old Style" pitchFamily="18" charset="0"/>
              </a:rPr>
              <a:t>Does hair need conditioner?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Bookman Old Style" pitchFamily="18" charset="0"/>
              </a:rPr>
              <a:t>	Conditioners are formulated to impart conditioning to hair, for example; improve combing, softness, and manageability, in addition to the usual cleaning benefits.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Bookman Old Style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u="sng" dirty="0" smtClean="0">
                <a:latin typeface="Bookman Old Style" pitchFamily="18" charset="0"/>
              </a:rPr>
              <a:t>Physical damaging effect</a:t>
            </a:r>
            <a:r>
              <a:rPr lang="en-US" sz="2200" u="sng" dirty="0" smtClean="0">
                <a:latin typeface="Bookman Old Style" pitchFamily="18" charset="0"/>
              </a:rPr>
              <a:t>:</a:t>
            </a:r>
            <a:endParaRPr lang="en-US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Bookman Old Style" pitchFamily="18" charset="0"/>
              </a:rPr>
              <a:t>♦ Wind, weather, ultraviolet radiation, brushing and combing.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latin typeface="Bookman Old Style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u="sng" dirty="0" smtClean="0">
                <a:latin typeface="Bookman Old Style" pitchFamily="18" charset="0"/>
              </a:rPr>
              <a:t>Chemical damaging effects</a:t>
            </a:r>
            <a:r>
              <a:rPr lang="en-US" sz="2200" u="sng" dirty="0" smtClean="0">
                <a:latin typeface="Bookman Old Style" pitchFamily="18" charset="0"/>
              </a:rPr>
              <a:t>:</a:t>
            </a:r>
            <a:endParaRPr lang="en-US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Shampoos which remove natural lipids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Dyeing require preliminary bleaching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Bleaching with alkaline hydrogen peroxide </a:t>
            </a:r>
            <a:endParaRPr lang="en-US" sz="2200" i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 smtClean="0">
                <a:latin typeface="Bookman Old Style" pitchFamily="18" charset="0"/>
              </a:rPr>
              <a:t>		Drastic treatment which cause severe weakening of the hair fibers and loss of elasticity</a:t>
            </a:r>
            <a:endParaRPr lang="en-US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  <a:latin typeface="Bookman Old Style" pitchFamily="18" charset="0"/>
              </a:rPr>
              <a:t>4.   </a:t>
            </a:r>
            <a:r>
              <a:rPr lang="en-US" sz="2200" dirty="0" smtClean="0">
                <a:latin typeface="Bookman Old Style" pitchFamily="18" charset="0"/>
              </a:rPr>
              <a:t>Permanent waving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 smtClean="0">
                <a:latin typeface="Bookman Old Style" pitchFamily="18" charset="0"/>
              </a:rPr>
              <a:t>	 	Where peroxide and </a:t>
            </a:r>
            <a:r>
              <a:rPr lang="en-US" sz="2200" i="1" dirty="0" err="1" smtClean="0">
                <a:latin typeface="Bookman Old Style" pitchFamily="18" charset="0"/>
              </a:rPr>
              <a:t>thioglycollate</a:t>
            </a:r>
            <a:r>
              <a:rPr lang="en-US" sz="2200" i="1" dirty="0" smtClean="0">
                <a:latin typeface="Bookman Old Style" pitchFamily="18" charset="0"/>
              </a:rPr>
              <a:t> attack the disulphide  and peptide bonds of keratin.</a:t>
            </a:r>
            <a:endParaRPr lang="en-US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AC7E78-FD56-43AB-9769-2CC4F02F6BAC}" type="slidenum">
              <a:rPr lang="ar-SA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latin typeface="Bookman Old Style" pitchFamily="18" charset="0"/>
              </a:rPr>
              <a:t>Conditioning term is </a:t>
            </a:r>
            <a:r>
              <a:rPr lang="en-US" sz="2200" b="1" i="1" u="sng" smtClean="0">
                <a:latin typeface="Bookman Old Style" pitchFamily="18" charset="0"/>
              </a:rPr>
              <a:t>difficult</a:t>
            </a:r>
            <a:r>
              <a:rPr lang="en-US" sz="2200" smtClean="0">
                <a:latin typeface="Bookman Old Style" pitchFamily="18" charset="0"/>
              </a:rPr>
              <a:t> to define</a:t>
            </a:r>
            <a:endParaRPr lang="en-US" sz="150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smtClean="0">
                <a:latin typeface="Bookman Old Style" pitchFamily="18" charset="0"/>
              </a:rPr>
              <a:t>The process of conditioning involves at least four functions</a:t>
            </a:r>
            <a:r>
              <a:rPr lang="en-US" sz="2400" smtClean="0">
                <a:latin typeface="Bookman Old Style" pitchFamily="18" charset="0"/>
              </a:rPr>
              <a:t>:</a:t>
            </a:r>
            <a:endParaRPr lang="en-US" sz="2200" smtClean="0">
              <a:latin typeface="Bookman Old Style" pitchFamily="18" charset="0"/>
            </a:endParaRP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Rendering the hair manageable, easy to comb and set.</a:t>
            </a:r>
            <a:endParaRPr lang="en-US" sz="1900" smtClean="0">
              <a:latin typeface="Bookman Old Style" pitchFamily="18" charset="0"/>
            </a:endParaRP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Preserve its natural appearance and luster.</a:t>
            </a:r>
            <a:endParaRPr lang="en-US" sz="1900" smtClean="0">
              <a:latin typeface="Bookman Old Style" pitchFamily="18" charset="0"/>
            </a:endParaRP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Exerting a softening effect.</a:t>
            </a:r>
            <a:endParaRPr lang="en-US" sz="1900" smtClean="0">
              <a:latin typeface="Bookman Old Style" pitchFamily="18" charset="0"/>
            </a:endParaRPr>
          </a:p>
          <a:p>
            <a:pPr marL="971550" lvl="1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Giving “BODY” to the hair.                                                                     </a:t>
            </a:r>
            <a:endParaRPr lang="en-US" sz="190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>
                <a:latin typeface="Bookman Old Style" pitchFamily="18" charset="0"/>
              </a:rPr>
              <a:t> </a:t>
            </a:r>
            <a:endParaRPr lang="en-US" sz="220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 </a:t>
            </a:r>
            <a:endParaRPr lang="en-US" sz="22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5813" y="6400800"/>
            <a:ext cx="39624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AA05-161F-4F0F-B690-9D5B46E299CE}" type="slidenum">
              <a:rPr lang="ar-SA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0"/>
          <a:ext cx="7543824" cy="13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772AE3-E34F-4F45-9109-0192A00DECF6}" type="slidenum">
              <a:rPr lang="ar-SA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14313"/>
            <a:ext cx="8301038" cy="6643687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400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dirty="0" smtClean="0">
                <a:latin typeface="Bookman Old Style" pitchFamily="18" charset="0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400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400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400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dirty="0" smtClean="0">
                <a:latin typeface="Bookman Old Style" pitchFamily="18" charset="0"/>
              </a:rPr>
              <a:t>	</a:t>
            </a:r>
            <a:r>
              <a:rPr lang="en-US" sz="7400" dirty="0" smtClean="0">
                <a:latin typeface="Bookman Old Style" pitchFamily="18" charset="0"/>
              </a:rPr>
              <a:t>Oil adheres to hair fibers  → body + luster  + lubrication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7400" dirty="0" smtClean="0">
                <a:latin typeface="Bookman Old Style" pitchFamily="18" charset="0"/>
              </a:rPr>
              <a:t>	Excessive greasiness can be overcome by applying the lipid in the form of diluted O/W emulsion and by using high melting point lipids, such as </a:t>
            </a:r>
            <a:r>
              <a:rPr lang="en-US" sz="7400" dirty="0" err="1" smtClean="0">
                <a:latin typeface="Bookman Old Style" pitchFamily="18" charset="0"/>
              </a:rPr>
              <a:t>cetostearyl</a:t>
            </a:r>
            <a:r>
              <a:rPr lang="en-US" sz="7400" dirty="0" smtClean="0">
                <a:latin typeface="Bookman Old Style" pitchFamily="18" charset="0"/>
              </a:rPr>
              <a:t> alcohol.             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7400" dirty="0" smtClean="0">
                <a:latin typeface="Bookman Old Style" pitchFamily="18" charset="0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7400" dirty="0" smtClean="0">
                <a:latin typeface="Bookman Old Style" pitchFamily="18" charset="0"/>
              </a:rPr>
              <a:t>Vegetable oil, lanolin and its soluble derivatives (POE or quaternaries), synthetic esters, sebum substitutes, </a:t>
            </a:r>
            <a:r>
              <a:rPr lang="en-US" sz="7400" dirty="0" err="1" smtClean="0">
                <a:latin typeface="Bookman Old Style" pitchFamily="18" charset="0"/>
              </a:rPr>
              <a:t>Octyl</a:t>
            </a:r>
            <a:r>
              <a:rPr lang="en-US" sz="7400" dirty="0" smtClean="0">
                <a:latin typeface="Bookman Old Style" pitchFamily="18" charset="0"/>
              </a:rPr>
              <a:t> </a:t>
            </a:r>
            <a:r>
              <a:rPr lang="en-US" sz="7400" dirty="0" err="1" smtClean="0">
                <a:latin typeface="Bookman Old Style" pitchFamily="18" charset="0"/>
              </a:rPr>
              <a:t>stearates</a:t>
            </a:r>
            <a:r>
              <a:rPr lang="en-US" sz="7400" dirty="0" smtClean="0">
                <a:latin typeface="Bookman Old Style" pitchFamily="18" charset="0"/>
              </a:rPr>
              <a:t> and </a:t>
            </a:r>
            <a:r>
              <a:rPr lang="en-US" sz="7400" dirty="0" err="1" smtClean="0">
                <a:latin typeface="Bookman Old Style" pitchFamily="18" charset="0"/>
              </a:rPr>
              <a:t>Squalene</a:t>
            </a:r>
            <a:r>
              <a:rPr lang="en-US" sz="7400" dirty="0" smtClean="0">
                <a:latin typeface="Bookman Old Style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7400" dirty="0" smtClean="0">
                <a:latin typeface="Bookman Old Style" pitchFamily="18" charset="0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7400" dirty="0" smtClean="0">
                <a:latin typeface="Bookman Old Style" pitchFamily="18" charset="0"/>
              </a:rPr>
              <a:t>Silicones have high refractive indices, and are therefore good luster producing compounds.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7400" dirty="0" smtClean="0">
                <a:latin typeface="Bookman Old Style" pitchFamily="18" charset="0"/>
              </a:rPr>
              <a:t>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6E6252-4CBE-46CE-B248-1441ADC3EAF1}" type="slidenum">
              <a:rPr lang="ar-SA"/>
              <a:pPr/>
              <a:t>16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85720" y="142852"/>
          <a:ext cx="3000396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42844" y="0"/>
          <a:ext cx="250033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                                                  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latin typeface="Bookman Old Style" pitchFamily="18" charset="0"/>
              </a:rPr>
              <a:t>	Keratin contains more acid groups than basic groups, and therefore tend to attract positively charged molecules and ions. 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latin typeface="Bookman Old Style" pitchFamily="18" charset="0"/>
              </a:rPr>
              <a:t>                                                                         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Cationic compounds (quaternary ammonium compounds), a typical example → cetrimide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Amidoamides (tertiary amines).a typical example → stearamidopropyl dimethylamine lactate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Alkanolamide, example →  Coconut diethanolamides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Ampholytes, example →  N- alkylbetaines as anti irritant.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smtClean="0">
                <a:latin typeface="Bookman Old Style" pitchFamily="18" charset="0"/>
              </a:rPr>
              <a:t>Polyvinylpyrolidone (PVP).</a:t>
            </a:r>
            <a:endParaRPr lang="en-US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latin typeface="Bookman Old Style" pitchFamily="18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84AD5-0E62-4C59-8130-4E9D97AA3EFC}" type="slidenum">
              <a:rPr lang="ar-SA"/>
              <a:pPr/>
              <a:t>17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47966" y="0"/>
          <a:ext cx="6778727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Bookman Old Style" pitchFamily="18" charset="0"/>
              </a:rPr>
              <a:t> </a:t>
            </a: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Bookman Old Style" pitchFamily="18" charset="0"/>
              </a:rPr>
              <a:t>	Its </a:t>
            </a:r>
            <a:r>
              <a:rPr lang="en-US" dirty="0">
                <a:latin typeface="Bookman Old Style" pitchFamily="18" charset="0"/>
              </a:rPr>
              <a:t>recommended that protein </a:t>
            </a:r>
            <a:r>
              <a:rPr lang="en-US" dirty="0" err="1">
                <a:latin typeface="Bookman Old Style" pitchFamily="18" charset="0"/>
              </a:rPr>
              <a:t>hydrolsates</a:t>
            </a:r>
            <a:r>
              <a:rPr lang="en-US" dirty="0">
                <a:latin typeface="Bookman Old Style" pitchFamily="18" charset="0"/>
              </a:rPr>
              <a:t> are used before, with or after the chemical process.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Bookman Old Style" pitchFamily="18" charset="0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D2B665-8D91-4159-9D0F-2007BF7EEE58}" type="slidenum">
              <a:rPr lang="ar-SA"/>
              <a:pPr/>
              <a:t>18</a:t>
            </a:fld>
            <a:endParaRPr lang="en-US"/>
          </a:p>
        </p:txBody>
      </p:sp>
      <p:graphicFrame>
        <p:nvGraphicFramePr>
          <p:cNvPr id="33817" name="Group 25"/>
          <p:cNvGraphicFramePr>
            <a:graphicFrameLocks noGrp="1"/>
          </p:cNvGraphicFramePr>
          <p:nvPr/>
        </p:nvGraphicFramePr>
        <p:xfrm>
          <a:off x="928688" y="1857375"/>
          <a:ext cx="7572375" cy="2359025"/>
        </p:xfrm>
        <a:graphic>
          <a:graphicData uri="http://schemas.openxmlformats.org/drawingml/2006/table">
            <a:tbl>
              <a:tblPr/>
              <a:tblGrid>
                <a:gridCol w="2524125"/>
                <a:gridCol w="2524125"/>
                <a:gridCol w="25241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Cosmetic process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without protein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with protein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Bleaching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Cuticle removed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Cuticle intact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Waving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Extensive damage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Swelling, but no damage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304800"/>
            <a:ext cx="601741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HAIR WAVING PREPARATIONS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47244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WAVING, CURLING AND PERMING OF HAIR MEANS SETTING  AND DOES NOT CHANGE EVEN AFTER WASHING AND DRYING.</a:t>
            </a:r>
          </a:p>
          <a:p>
            <a:endParaRPr lang="en-US" sz="2800" b="1" dirty="0" smtClean="0">
              <a:latin typeface="Bradley Hand ITC" pitchFamily="66" charset="0"/>
            </a:endParaRPr>
          </a:p>
          <a:p>
            <a:r>
              <a:rPr lang="en-US" sz="2800" b="1" dirty="0" smtClean="0">
                <a:latin typeface="Bradley Hand ITC" pitchFamily="66" charset="0"/>
              </a:rPr>
              <a:t>PERMANENT HAIR WAVING IS NOT PERMANENT OWING TO THE FACT THAT HAIR IS CONTINOUSLY GROWING.</a:t>
            </a:r>
          </a:p>
          <a:p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19458" name="AutoShape 2" descr="https://s-media-cache-ak0.pinimg.com/236x/98/2b/8a/982b8adcef893598c6a69e9cd00d77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ttps://s-media-cache-ak0.pinimg.com/736x/31/3c/de/313cde07de5bf13a47c78c10b1a4bb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-media-cache-ak0.pinimg.com/736x/31/3c/de/313cde07de5bf13a47c78c10b1a4bb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http://s3-media2.fl.yelpcdn.com/bphoto/7m0d-iecsUt3A1wrTN-Usg/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andru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66800"/>
            <a:ext cx="37338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analysisofcosmetic-130121025614-phpapp01/95/analysis-of-cosmetic-29-638.jpg?cb=1358737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0"/>
            <a:ext cx="303397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HAIR CHEMISTRY</a:t>
            </a:r>
            <a:endParaRPr lang="en-US" sz="3200" dirty="0"/>
          </a:p>
        </p:txBody>
      </p:sp>
      <p:pic>
        <p:nvPicPr>
          <p:cNvPr id="41986" name="Picture 2" descr="http://donttouchthehair.com/wp-content/uploads/2015/06/hairstructure.fw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1"/>
            <a:ext cx="8915400" cy="624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236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Responsible for the ability of the hair to be stretched elasticity and return back to its original shape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098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Responsible for the hairs toughness or abrasion resistance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7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CHEMISTRY OF HAIR WAVING</a:t>
            </a:r>
          </a:p>
          <a:p>
            <a:pPr marL="342900" indent="-342900">
              <a:buAutoNum type="arabicPeriod"/>
            </a:pPr>
            <a:r>
              <a:rPr lang="en-US" dirty="0" smtClean="0"/>
              <a:t>HAIR IS BOTH STRONG AND ELASTIC AND ANY PROCESS FOR CHANGING ITS SHAPE DEPENDS UPON SOFETENING AND PLASTICIZING THE KERATIN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0668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800600"/>
            <a:ext cx="25908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DISRUPTION  AND TRANSFORMATION OF KERATIN DISULPHIDE LINKAGES BY ACTION OF HYDROXYL IONS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8006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REDUCTION OF HAIR SULPHIDE BONDS  BY AGENTS SUCH AS SULPHITE AND THIOGLYCOLIC ACID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800600"/>
            <a:ext cx="2819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OXIDATION AFTER REDUCING AGENTS NECESSARY IN HARDENING THE STRUCTURE  INTO THE NEW IMPOSED STRUCTURE 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637506" y="2933700"/>
            <a:ext cx="32773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1524000"/>
            <a:ext cx="2093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Obsolete method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voice.ewha.ac.kr/news/photo/200805/517-1-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82639" y="6172200"/>
            <a:ext cx="216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CURLY HAIR !!!!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"/>
            <a:ext cx="61769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Factors affecting efficacy of the product: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8661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Processing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Processing temperatures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Concentration of reducing agents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Ratio of lotion to hair quantities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Penetration of the lotion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Nature and condition of untreated hair.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645939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Raw materials in hair waving preparations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990601"/>
          <a:ext cx="76962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62481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INGREDIENTS </a:t>
                      </a:r>
                      <a:endParaRPr lang="en-US" sz="3200" dirty="0"/>
                    </a:p>
                  </a:txBody>
                  <a:tcPr/>
                </a:tc>
              </a:tr>
              <a:tr h="12825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Reducing agents 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Thioglycolic</a:t>
                      </a:r>
                      <a:r>
                        <a:rPr lang="en-US" sz="2400" b="1" dirty="0" smtClean="0"/>
                        <a:t> acids, </a:t>
                      </a:r>
                      <a:r>
                        <a:rPr lang="en-US" sz="2400" b="1" dirty="0" err="1" smtClean="0"/>
                        <a:t>thiolactic</a:t>
                      </a:r>
                      <a:r>
                        <a:rPr lang="en-US" sz="2400" b="1" dirty="0" smtClean="0"/>
                        <a:t> acid, sodium sulfite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78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Wetting agents 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Sodium </a:t>
                      </a:r>
                      <a:r>
                        <a:rPr lang="en-US" sz="2400" b="1" dirty="0" err="1" smtClean="0"/>
                        <a:t>lauryl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sulphate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327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Buffer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Ammonium carbonate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78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derives conditioners 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Keratin </a:t>
                      </a:r>
                      <a:r>
                        <a:rPr lang="en-US" sz="2400" b="1" dirty="0" err="1" smtClean="0"/>
                        <a:t>hydrolysate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327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Antioxidants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Tocopherol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8878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Neutralizers(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oxidising</a:t>
                      </a:r>
                      <a:r>
                        <a:rPr lang="en-US" sz="2400" b="1" baseline="0" dirty="0" smtClean="0"/>
                        <a:t> agents )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Hydrogen peroxide, sodium </a:t>
                      </a:r>
                      <a:r>
                        <a:rPr lang="en-US" sz="2400" b="1" dirty="0" err="1" smtClean="0"/>
                        <a:t>perborate</a:t>
                      </a:r>
                      <a:r>
                        <a:rPr lang="en-US" sz="2400" b="1" dirty="0" smtClean="0"/>
                        <a:t>.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permanent wa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permanent wa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www.proderm.de/fileadmin/data/Kosmetik/Hair_Care/curl-retention_web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7400" y="0"/>
            <a:ext cx="8077200" cy="6858000"/>
          </a:xfrm>
          <a:prstGeom prst="rect">
            <a:avLst/>
          </a:prstGeom>
          <a:noFill/>
        </p:spPr>
      </p:pic>
      <p:sp>
        <p:nvSpPr>
          <p:cNvPr id="4" name="Isosceles Triangle 3"/>
          <p:cNvSpPr/>
          <p:nvPr/>
        </p:nvSpPr>
        <p:spPr>
          <a:xfrm>
            <a:off x="2057400" y="5943600"/>
            <a:ext cx="1060704" cy="685800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2971800" y="3124200"/>
            <a:ext cx="14478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3048000"/>
            <a:ext cx="1244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HAIR CURL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971800" y="6248400"/>
            <a:ext cx="14478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5943600"/>
            <a:ext cx="16450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 GM WEIGHT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685006" y="4648200"/>
            <a:ext cx="44188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29594" y="4648200"/>
            <a:ext cx="44188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524000" y="6858000"/>
            <a:ext cx="2514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3276600" y="4419600"/>
            <a:ext cx="2667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14800" y="396240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 HOUR </a:t>
            </a:r>
            <a:endParaRPr lang="en-US" sz="2800" b="1" dirty="0"/>
          </a:p>
        </p:txBody>
      </p:sp>
      <p:pic>
        <p:nvPicPr>
          <p:cNvPr id="12292" name="Picture 4" descr="http://www.proderm.de/fileadmin/data/Kosmetik/Header/hair_c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nstron.com.es/~/media/images/instron/catalog/testing-solutions/by-test-type/tension/testing-hair/tensile-testing-of-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0"/>
            <a:ext cx="4572000" cy="5943600"/>
          </a:xfrm>
          <a:prstGeom prst="rect">
            <a:avLst/>
          </a:prstGeom>
          <a:noFill/>
        </p:spPr>
      </p:pic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0"/>
            <a:ext cx="55917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TENSILE STRENGHT MEASUREMENT </a:t>
            </a:r>
            <a:endParaRPr lang="en-US" sz="2800" b="1" dirty="0"/>
          </a:p>
        </p:txBody>
      </p:sp>
      <p:pic>
        <p:nvPicPr>
          <p:cNvPr id="11266" name="Picture 2" descr="http://www.instron.com.es/~/media/images/instron/catalog/testing-solutions/by-test-type/tension/testing-hair/tensile-testing-of-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572000" cy="5943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352800" y="3505200"/>
            <a:ext cx="2362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96000" y="3733800"/>
            <a:ext cx="1143000" cy="762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H="1" flipV="1">
            <a:off x="6629400" y="2819400"/>
            <a:ext cx="121918" cy="2286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2514600"/>
            <a:ext cx="2057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 AT WHICH IT BREAKS FROM CENTRE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37763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HAIR STRAINGHTENERS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9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 FOR STRAINGHTENING OF HAIRS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333020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MECHANISM OF ACTION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2133600"/>
            <a:ext cx="45720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1.ACTS BY BREAKING THE HYDROGEN BOND WITH The HELP OF ALKALINE MATERIAL SUCH AS SODIUM HYDROXIDE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2. VISCOSITY OF THE PREPARATION SHOULD BE HIGHER </a:t>
            </a:r>
            <a:endParaRPr lang="en-US" sz="2800" b="1" dirty="0"/>
          </a:p>
        </p:txBody>
      </p:sp>
      <p:pic>
        <p:nvPicPr>
          <p:cNvPr id="10242" name="Picture 2" descr="http://img.scoop.it/tywqSphgHss3QiHS6Z6Aejl72eJkfbmt4t8yenImKBVvK0kTmF0xjctABnaLJIm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3581400" cy="341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s.fibre2fashion.com/MemberResources/LeadResources/10/2014/3/Seller/1475628/Images/1475628_0_201403211008555691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895600" cy="19812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3657600" y="914400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http://groceryshrink.typepad.com/.a/6a00e5549125f788330120a5f232b8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2743200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29449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gms</a:t>
            </a:r>
            <a:r>
              <a:rPr lang="en-US" dirty="0" smtClean="0"/>
              <a:t> of Wool yarn in grease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362200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in 200 ml water( 1 gm of shampoo) contained flask  and temp of water 35 C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6286500" y="38481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4800600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Shake flask for four minutes at the rate of 50 times a minute </a:t>
            </a:r>
            <a:endParaRPr lang="en-US" dirty="0"/>
          </a:p>
        </p:txBody>
      </p:sp>
      <p:pic>
        <p:nvPicPr>
          <p:cNvPr id="38918" name="Picture 6" descr="http://www.hootershall.co.uk/wp-content/uploads/P1000699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2857500" cy="2143125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10800000">
            <a:off x="3733800" y="48768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5867400"/>
            <a:ext cx="37559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Dry the wool yarn and weigh it.</a:t>
            </a:r>
          </a:p>
          <a:p>
            <a:pPr algn="ctr"/>
            <a:r>
              <a:rPr lang="en-US" dirty="0" smtClean="0"/>
              <a:t>Calculate the amount of soil removed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0"/>
            <a:ext cx="367658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Detergency and cleansing action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533400"/>
            <a:ext cx="8153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PRECAUTIONS TO BE TAKEN DURING LARGE SCALE MANUFACTURING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CONTAMINATION BY METALS SHOULD BE AVOIDED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CONTAMINATION BY IRON  CAN CAUSE PURPLE COLOURATION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GLASS LINED CONTAINER SHOULD BE USED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CONCENTRATION OF MERCAPTAN, FREE ALKALI AND pH SHOULD BE DETERMINED IN EACH BATCH 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STAINLESS STEEL EQUIPMENT TO BE USED AND INITIALLY TREATED WITH 5% NITRIC ACID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shampoo-150209130209-conversion-gate02/95/shampoo-23-638.jpg?cb=1423487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9200"/>
            <a:ext cx="9144000" cy="853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eva-140321041817-phpapp02/95/evalulation-20-638.jpg?cb=1395375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imgur.com/nYvsM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70866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1"/>
            <a:ext cx="7772400" cy="1066799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Hair </a:t>
            </a:r>
            <a:r>
              <a:rPr lang="en-US" b="1" dirty="0" smtClean="0">
                <a:latin typeface="Algerian" pitchFamily="82" charset="0"/>
              </a:rPr>
              <a:t>grooming</a:t>
            </a:r>
            <a:r>
              <a:rPr lang="en-US" b="1" dirty="0" smtClean="0"/>
              <a:t> preparations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609600"/>
            <a:ext cx="2624245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INTRODUCTION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772400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1.NATURAL FUNCTION OF HAIR IS TO PROVIDE PROTECTION BUT  IMPART ATTRACTIVE FEATURE TO MEN AND WOMEN</a:t>
            </a:r>
          </a:p>
          <a:p>
            <a:r>
              <a:rPr lang="en-US" sz="2800" dirty="0" smtClean="0"/>
              <a:t>2. SCALP SECRETES  SEBUM , LUBRICATES AND PREVENT MOISTURE LOSS</a:t>
            </a:r>
          </a:p>
          <a:p>
            <a:r>
              <a:rPr lang="en-US" sz="2800" dirty="0" smtClean="0"/>
              <a:t>3. IF BELOW NORMAL HAIR EXPOSED TO HARSH CHEMICALS, CAUSES SPILT AND BREAK OF HAIR </a:t>
            </a:r>
          </a:p>
          <a:p>
            <a:r>
              <a:rPr lang="en-US" sz="2800" dirty="0" smtClean="0"/>
              <a:t>4. IDEAL PREPARATION SHOULD BE SUCH THAT THE WATER ABSORBED BY HAIR IS NOT EVAPORATED THUS REDUCING BRITTLENESS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lyclear.co.uk/sites/default/files/louselifecycle_uk-en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5638800" cy="6370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lgerian" pitchFamily="82" charset="0"/>
              </a:rPr>
              <a:t>IDEAL PROPERTIES OF GOOD HAIR DRESSINGS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NATURAL, HEALTHY APPEARANCE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GOOD GROOMING, LUSTRE LESS CONDITIONING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ATTACHED TO HAIR SHAFT, GOOD COHESION POWER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ADEQUATE LUBRICATION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MOISTURIZATION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SCALP SKIN SOFT AND  LESS IRRITATION</a:t>
            </a:r>
          </a:p>
          <a:p>
            <a:pPr marL="342900" indent="-342900">
              <a:buAutoNum type="arabicPeriod"/>
            </a:pPr>
            <a:endParaRPr lang="en-US" sz="3200" dirty="0"/>
          </a:p>
        </p:txBody>
      </p:sp>
      <p:sp>
        <p:nvSpPr>
          <p:cNvPr id="23554" name="AutoShape 2" descr="https://encrypted-tbn3.gstatic.com/images?q=tbn:ANd9GcQw77UbAM64sdtLLiJogCtJ5MzPLSARJ0-ih58z0ot2kopBFozg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www.menshairstyletrends.com/wp-content/uploads/2014/12/slick-hair-styles-for-me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75285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AutoShape 2" descr="Image result for BRILLIANT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s://thedappersociety.files.wordpress.com/2013/03/20130326-000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32304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802</Words>
  <Application>Microsoft Office PowerPoint</Application>
  <PresentationFormat>On-screen Show (4:3)</PresentationFormat>
  <Paragraphs>197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Hair grooming preparations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grooming preparations </dc:title>
  <dc:creator>HP</dc:creator>
  <cp:lastModifiedBy>HP</cp:lastModifiedBy>
  <cp:revision>10</cp:revision>
  <dcterms:created xsi:type="dcterms:W3CDTF">2015-09-19T07:00:38Z</dcterms:created>
  <dcterms:modified xsi:type="dcterms:W3CDTF">2015-10-07T09:06:09Z</dcterms:modified>
</cp:coreProperties>
</file>