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08DE0-83CC-4669-90BB-506DD5E5FD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EBA3D-AFA0-4EC6-B256-990ECA65FC8B}">
      <dgm:prSet phldrT="[Text]" custT="1"/>
      <dgm:spPr/>
      <dgm:t>
        <a:bodyPr/>
        <a:lstStyle/>
        <a:p>
          <a:r>
            <a:rPr lang="en-US" sz="2400" b="1" dirty="0" smtClean="0"/>
            <a:t>EYE MAKE UP PREPARATION</a:t>
          </a:r>
          <a:endParaRPr lang="en-US" sz="2400" b="1" dirty="0"/>
        </a:p>
      </dgm:t>
    </dgm:pt>
    <dgm:pt modelId="{9F483B22-D01A-4570-B051-0FAB372FB7C5}" type="parTrans" cxnId="{8021A068-2BB2-44B6-B2ED-91503249CC38}">
      <dgm:prSet/>
      <dgm:spPr/>
      <dgm:t>
        <a:bodyPr/>
        <a:lstStyle/>
        <a:p>
          <a:endParaRPr lang="en-US"/>
        </a:p>
      </dgm:t>
    </dgm:pt>
    <dgm:pt modelId="{32289D61-796D-4205-9C5C-9B0FB64F3C49}" type="sibTrans" cxnId="{8021A068-2BB2-44B6-B2ED-91503249CC38}">
      <dgm:prSet/>
      <dgm:spPr/>
      <dgm:t>
        <a:bodyPr/>
        <a:lstStyle/>
        <a:p>
          <a:endParaRPr lang="en-US"/>
        </a:p>
      </dgm:t>
    </dgm:pt>
    <dgm:pt modelId="{7C3799D6-7EA1-4111-8BBB-4604793C2B9B}">
      <dgm:prSet phldrT="[Text]" custT="1"/>
      <dgm:spPr/>
      <dgm:t>
        <a:bodyPr/>
        <a:lstStyle/>
        <a:p>
          <a:r>
            <a:rPr lang="en-US" sz="2400" b="1" dirty="0" smtClean="0"/>
            <a:t>EYESHADOW</a:t>
          </a:r>
          <a:endParaRPr lang="en-US" sz="2400" b="1" dirty="0"/>
        </a:p>
      </dgm:t>
    </dgm:pt>
    <dgm:pt modelId="{B141AFC3-5439-49B7-9D63-4AFF8F798BDF}" type="parTrans" cxnId="{D40F7409-9269-4350-99E1-E9567FFC739C}">
      <dgm:prSet/>
      <dgm:spPr/>
      <dgm:t>
        <a:bodyPr/>
        <a:lstStyle/>
        <a:p>
          <a:endParaRPr lang="en-US" sz="2000" b="1"/>
        </a:p>
      </dgm:t>
    </dgm:pt>
    <dgm:pt modelId="{FB92347F-7067-4D38-A2B6-A2A6F56E73FD}" type="sibTrans" cxnId="{D40F7409-9269-4350-99E1-E9567FFC739C}">
      <dgm:prSet/>
      <dgm:spPr/>
      <dgm:t>
        <a:bodyPr/>
        <a:lstStyle/>
        <a:p>
          <a:endParaRPr lang="en-US"/>
        </a:p>
      </dgm:t>
    </dgm:pt>
    <dgm:pt modelId="{62C14B96-53C4-443F-87FA-B86D1A6104C3}">
      <dgm:prSet phldrT="[Text]" custT="1"/>
      <dgm:spPr/>
      <dgm:t>
        <a:bodyPr/>
        <a:lstStyle/>
        <a:p>
          <a:r>
            <a:rPr lang="en-US" sz="2400" b="1" dirty="0" smtClean="0"/>
            <a:t>MASCARA</a:t>
          </a:r>
          <a:endParaRPr lang="en-US" sz="2400" b="1" dirty="0"/>
        </a:p>
      </dgm:t>
    </dgm:pt>
    <dgm:pt modelId="{A1A4A425-75E6-4385-B248-DD851BBF20E8}" type="parTrans" cxnId="{F41CAC0B-B6A3-44AA-AAE4-F5EB573DD1E6}">
      <dgm:prSet/>
      <dgm:spPr/>
      <dgm:t>
        <a:bodyPr/>
        <a:lstStyle/>
        <a:p>
          <a:endParaRPr lang="en-US" sz="2000" b="1"/>
        </a:p>
      </dgm:t>
    </dgm:pt>
    <dgm:pt modelId="{47EB7B30-4CF8-4D93-8409-0EA583622EFB}" type="sibTrans" cxnId="{F41CAC0B-B6A3-44AA-AAE4-F5EB573DD1E6}">
      <dgm:prSet/>
      <dgm:spPr/>
      <dgm:t>
        <a:bodyPr/>
        <a:lstStyle/>
        <a:p>
          <a:endParaRPr lang="en-US"/>
        </a:p>
      </dgm:t>
    </dgm:pt>
    <dgm:pt modelId="{ADC573BC-8E53-440B-BC6F-055A37C17207}">
      <dgm:prSet custT="1"/>
      <dgm:spPr/>
      <dgm:t>
        <a:bodyPr/>
        <a:lstStyle/>
        <a:p>
          <a:r>
            <a:rPr lang="en-US" sz="2400" b="1" dirty="0" smtClean="0"/>
            <a:t>EYEBROW PENCIL</a:t>
          </a:r>
          <a:endParaRPr lang="en-US" sz="2400" b="1" dirty="0"/>
        </a:p>
      </dgm:t>
    </dgm:pt>
    <dgm:pt modelId="{2B3B18C8-C1F1-4E91-BD52-7141C444079D}" type="parTrans" cxnId="{23A665D3-2BE6-46EF-9BE1-C9881F9EAEDA}">
      <dgm:prSet/>
      <dgm:spPr/>
      <dgm:t>
        <a:bodyPr/>
        <a:lstStyle/>
        <a:p>
          <a:endParaRPr lang="en-US" sz="2000" b="1"/>
        </a:p>
      </dgm:t>
    </dgm:pt>
    <dgm:pt modelId="{ED59729F-326D-4B71-A78A-A36767033690}" type="sibTrans" cxnId="{23A665D3-2BE6-46EF-9BE1-C9881F9EAEDA}">
      <dgm:prSet/>
      <dgm:spPr/>
      <dgm:t>
        <a:bodyPr/>
        <a:lstStyle/>
        <a:p>
          <a:endParaRPr lang="en-US"/>
        </a:p>
      </dgm:t>
    </dgm:pt>
    <dgm:pt modelId="{F793F72D-415F-4446-A8A5-B2880075CC26}">
      <dgm:prSet custT="1"/>
      <dgm:spPr/>
      <dgm:t>
        <a:bodyPr/>
        <a:lstStyle/>
        <a:p>
          <a:r>
            <a:rPr lang="en-US" sz="2400" b="1" dirty="0" smtClean="0"/>
            <a:t>EYE LINER </a:t>
          </a:r>
          <a:endParaRPr lang="en-US" sz="2400" b="1" dirty="0"/>
        </a:p>
      </dgm:t>
    </dgm:pt>
    <dgm:pt modelId="{A7B1E459-274A-4ABC-91F7-8D6EAE255D7E}" type="parTrans" cxnId="{255EBDF2-8C54-4F2A-88F7-C720CBD7FBD0}">
      <dgm:prSet/>
      <dgm:spPr/>
      <dgm:t>
        <a:bodyPr/>
        <a:lstStyle/>
        <a:p>
          <a:endParaRPr lang="en-US" sz="2000" b="1"/>
        </a:p>
      </dgm:t>
    </dgm:pt>
    <dgm:pt modelId="{D254E00E-B417-4A1D-BCDA-7C71F34F564A}" type="sibTrans" cxnId="{255EBDF2-8C54-4F2A-88F7-C720CBD7FBD0}">
      <dgm:prSet/>
      <dgm:spPr/>
      <dgm:t>
        <a:bodyPr/>
        <a:lstStyle/>
        <a:p>
          <a:endParaRPr lang="en-US"/>
        </a:p>
      </dgm:t>
    </dgm:pt>
    <dgm:pt modelId="{EAA5765B-680B-48B7-87B8-F45FC9D6B05A}" type="pres">
      <dgm:prSet presAssocID="{77A08DE0-83CC-4669-90BB-506DD5E5FD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26F874-042A-4C6E-B52B-A3F08FA2F4B3}" type="pres">
      <dgm:prSet presAssocID="{9B5EBA3D-AFA0-4EC6-B256-990ECA65FC8B}" presName="hierRoot1" presStyleCnt="0"/>
      <dgm:spPr/>
    </dgm:pt>
    <dgm:pt modelId="{91AD4BF8-0E52-429D-98B6-08156702F5B4}" type="pres">
      <dgm:prSet presAssocID="{9B5EBA3D-AFA0-4EC6-B256-990ECA65FC8B}" presName="composite" presStyleCnt="0"/>
      <dgm:spPr/>
    </dgm:pt>
    <dgm:pt modelId="{23EF5057-5AD2-4520-930B-265122F0BEFD}" type="pres">
      <dgm:prSet presAssocID="{9B5EBA3D-AFA0-4EC6-B256-990ECA65FC8B}" presName="background" presStyleLbl="node0" presStyleIdx="0" presStyleCnt="1"/>
      <dgm:spPr/>
    </dgm:pt>
    <dgm:pt modelId="{4BA23200-A5A3-4F4D-A2DD-D48376AB3556}" type="pres">
      <dgm:prSet presAssocID="{9B5EBA3D-AFA0-4EC6-B256-990ECA65FC8B}" presName="text" presStyleLbl="fgAcc0" presStyleIdx="0" presStyleCnt="1" custScaleX="134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8F3BE-1A9A-46F6-A201-6F3A4AAE2AE4}" type="pres">
      <dgm:prSet presAssocID="{9B5EBA3D-AFA0-4EC6-B256-990ECA65FC8B}" presName="hierChild2" presStyleCnt="0"/>
      <dgm:spPr/>
    </dgm:pt>
    <dgm:pt modelId="{8A9A3E92-6E08-46F9-9B3F-ED5A1028FF85}" type="pres">
      <dgm:prSet presAssocID="{B141AFC3-5439-49B7-9D63-4AFF8F798BD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7C3120CA-7AB3-4953-8899-79FCF1232A25}" type="pres">
      <dgm:prSet presAssocID="{7C3799D6-7EA1-4111-8BBB-4604793C2B9B}" presName="hierRoot2" presStyleCnt="0"/>
      <dgm:spPr/>
    </dgm:pt>
    <dgm:pt modelId="{FF65D9DC-78B4-416C-9D6A-035673110036}" type="pres">
      <dgm:prSet presAssocID="{7C3799D6-7EA1-4111-8BBB-4604793C2B9B}" presName="composite2" presStyleCnt="0"/>
      <dgm:spPr/>
    </dgm:pt>
    <dgm:pt modelId="{8767C333-2D20-4369-94E0-9B54D85607AE}" type="pres">
      <dgm:prSet presAssocID="{7C3799D6-7EA1-4111-8BBB-4604793C2B9B}" presName="background2" presStyleLbl="node2" presStyleIdx="0" presStyleCnt="4"/>
      <dgm:spPr/>
    </dgm:pt>
    <dgm:pt modelId="{75FB9F5B-8CBB-422C-9AE2-17E8A37253C9}" type="pres">
      <dgm:prSet presAssocID="{7C3799D6-7EA1-4111-8BBB-4604793C2B9B}" presName="text2" presStyleLbl="fgAcc2" presStyleIdx="0" presStyleCnt="4" custScaleX="116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34963E-74D5-425D-B14C-AFADEAB976B1}" type="pres">
      <dgm:prSet presAssocID="{7C3799D6-7EA1-4111-8BBB-4604793C2B9B}" presName="hierChild3" presStyleCnt="0"/>
      <dgm:spPr/>
    </dgm:pt>
    <dgm:pt modelId="{D6795436-733C-46C5-98E7-05B98ECB8E1C}" type="pres">
      <dgm:prSet presAssocID="{A1A4A425-75E6-4385-B248-DD851BBF20E8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2B6A3D3-34E8-48EE-95D0-4B79B4A244FB}" type="pres">
      <dgm:prSet presAssocID="{62C14B96-53C4-443F-87FA-B86D1A6104C3}" presName="hierRoot2" presStyleCnt="0"/>
      <dgm:spPr/>
    </dgm:pt>
    <dgm:pt modelId="{F1CD7885-B615-4431-A0EC-E912BF27FF81}" type="pres">
      <dgm:prSet presAssocID="{62C14B96-53C4-443F-87FA-B86D1A6104C3}" presName="composite2" presStyleCnt="0"/>
      <dgm:spPr/>
    </dgm:pt>
    <dgm:pt modelId="{106067B5-C07C-4A4B-B4BA-F8AC311BEE6D}" type="pres">
      <dgm:prSet presAssocID="{62C14B96-53C4-443F-87FA-B86D1A6104C3}" presName="background2" presStyleLbl="node2" presStyleIdx="1" presStyleCnt="4"/>
      <dgm:spPr/>
    </dgm:pt>
    <dgm:pt modelId="{3DE21037-6EE9-489A-8291-0636A15AF010}" type="pres">
      <dgm:prSet presAssocID="{62C14B96-53C4-443F-87FA-B86D1A6104C3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E3DA05-5266-4AB6-A034-451A9D8967B6}" type="pres">
      <dgm:prSet presAssocID="{62C14B96-53C4-443F-87FA-B86D1A6104C3}" presName="hierChild3" presStyleCnt="0"/>
      <dgm:spPr/>
    </dgm:pt>
    <dgm:pt modelId="{6F417CEB-A98F-4337-A943-004FDA3FB77B}" type="pres">
      <dgm:prSet presAssocID="{2B3B18C8-C1F1-4E91-BD52-7141C444079D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2C1A0E9-6EBD-4597-AA40-72C7C186EFE7}" type="pres">
      <dgm:prSet presAssocID="{ADC573BC-8E53-440B-BC6F-055A37C17207}" presName="hierRoot2" presStyleCnt="0"/>
      <dgm:spPr/>
    </dgm:pt>
    <dgm:pt modelId="{A00D8A72-AE7F-4DEE-8F3C-0335B77977B9}" type="pres">
      <dgm:prSet presAssocID="{ADC573BC-8E53-440B-BC6F-055A37C17207}" presName="composite2" presStyleCnt="0"/>
      <dgm:spPr/>
    </dgm:pt>
    <dgm:pt modelId="{23D07EEC-E7F6-4876-B3CA-35240C78EE4A}" type="pres">
      <dgm:prSet presAssocID="{ADC573BC-8E53-440B-BC6F-055A37C17207}" presName="background2" presStyleLbl="node2" presStyleIdx="2" presStyleCnt="4"/>
      <dgm:spPr/>
    </dgm:pt>
    <dgm:pt modelId="{4D6730BE-6CFC-4CAA-A35B-2641C39FD764}" type="pres">
      <dgm:prSet presAssocID="{ADC573BC-8E53-440B-BC6F-055A37C1720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A9710-EF50-4FB9-B4C7-FCBC7DE308F4}" type="pres">
      <dgm:prSet presAssocID="{ADC573BC-8E53-440B-BC6F-055A37C17207}" presName="hierChild3" presStyleCnt="0"/>
      <dgm:spPr/>
    </dgm:pt>
    <dgm:pt modelId="{6E1B2CD8-4C15-4E9D-9B25-F3B1D5D5C88F}" type="pres">
      <dgm:prSet presAssocID="{A7B1E459-274A-4ABC-91F7-8D6EAE255D7E}" presName="Name10" presStyleLbl="parChTrans1D2" presStyleIdx="3" presStyleCnt="4"/>
      <dgm:spPr/>
      <dgm:t>
        <a:bodyPr/>
        <a:lstStyle/>
        <a:p>
          <a:endParaRPr lang="en-US"/>
        </a:p>
      </dgm:t>
    </dgm:pt>
    <dgm:pt modelId="{C812685B-4254-4995-96B1-5DF0EDD92351}" type="pres">
      <dgm:prSet presAssocID="{F793F72D-415F-4446-A8A5-B2880075CC26}" presName="hierRoot2" presStyleCnt="0"/>
      <dgm:spPr/>
    </dgm:pt>
    <dgm:pt modelId="{9C164706-04DD-4A1A-90FB-85C0B33A3886}" type="pres">
      <dgm:prSet presAssocID="{F793F72D-415F-4446-A8A5-B2880075CC26}" presName="composite2" presStyleCnt="0"/>
      <dgm:spPr/>
    </dgm:pt>
    <dgm:pt modelId="{52EBFE59-6E1E-4814-8E85-F758EFBAFAFC}" type="pres">
      <dgm:prSet presAssocID="{F793F72D-415F-4446-A8A5-B2880075CC26}" presName="background2" presStyleLbl="node2" presStyleIdx="3" presStyleCnt="4"/>
      <dgm:spPr/>
    </dgm:pt>
    <dgm:pt modelId="{1212E7B2-0513-49CE-9122-43EFD8D5B550}" type="pres">
      <dgm:prSet presAssocID="{F793F72D-415F-4446-A8A5-B2880075CC2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5236B-453F-4073-86A1-04FE255A5A8F}" type="pres">
      <dgm:prSet presAssocID="{F793F72D-415F-4446-A8A5-B2880075CC26}" presName="hierChild3" presStyleCnt="0"/>
      <dgm:spPr/>
    </dgm:pt>
  </dgm:ptLst>
  <dgm:cxnLst>
    <dgm:cxn modelId="{8021A068-2BB2-44B6-B2ED-91503249CC38}" srcId="{77A08DE0-83CC-4669-90BB-506DD5E5FD1F}" destId="{9B5EBA3D-AFA0-4EC6-B256-990ECA65FC8B}" srcOrd="0" destOrd="0" parTransId="{9F483B22-D01A-4570-B051-0FAB372FB7C5}" sibTransId="{32289D61-796D-4205-9C5C-9B0FB64F3C49}"/>
    <dgm:cxn modelId="{02FB05A3-E3B7-48A1-B028-CC35639DC4E5}" type="presOf" srcId="{A7B1E459-274A-4ABC-91F7-8D6EAE255D7E}" destId="{6E1B2CD8-4C15-4E9D-9B25-F3B1D5D5C88F}" srcOrd="0" destOrd="0" presId="urn:microsoft.com/office/officeart/2005/8/layout/hierarchy1"/>
    <dgm:cxn modelId="{CE65277C-D0EF-40A5-8237-B1FAC2850534}" type="presOf" srcId="{B141AFC3-5439-49B7-9D63-4AFF8F798BDF}" destId="{8A9A3E92-6E08-46F9-9B3F-ED5A1028FF85}" srcOrd="0" destOrd="0" presId="urn:microsoft.com/office/officeart/2005/8/layout/hierarchy1"/>
    <dgm:cxn modelId="{23A665D3-2BE6-46EF-9BE1-C9881F9EAEDA}" srcId="{9B5EBA3D-AFA0-4EC6-B256-990ECA65FC8B}" destId="{ADC573BC-8E53-440B-BC6F-055A37C17207}" srcOrd="2" destOrd="0" parTransId="{2B3B18C8-C1F1-4E91-BD52-7141C444079D}" sibTransId="{ED59729F-326D-4B71-A78A-A36767033690}"/>
    <dgm:cxn modelId="{E205BB3B-9794-4643-9869-901AEEEC9083}" type="presOf" srcId="{7C3799D6-7EA1-4111-8BBB-4604793C2B9B}" destId="{75FB9F5B-8CBB-422C-9AE2-17E8A37253C9}" srcOrd="0" destOrd="0" presId="urn:microsoft.com/office/officeart/2005/8/layout/hierarchy1"/>
    <dgm:cxn modelId="{048504E5-17B2-478D-8051-CEBE288A12F5}" type="presOf" srcId="{ADC573BC-8E53-440B-BC6F-055A37C17207}" destId="{4D6730BE-6CFC-4CAA-A35B-2641C39FD764}" srcOrd="0" destOrd="0" presId="urn:microsoft.com/office/officeart/2005/8/layout/hierarchy1"/>
    <dgm:cxn modelId="{14A5C83E-406B-4AB5-8FA1-B0DE34336B48}" type="presOf" srcId="{A1A4A425-75E6-4385-B248-DD851BBF20E8}" destId="{D6795436-733C-46C5-98E7-05B98ECB8E1C}" srcOrd="0" destOrd="0" presId="urn:microsoft.com/office/officeart/2005/8/layout/hierarchy1"/>
    <dgm:cxn modelId="{0D00E8F5-05F3-438E-B28B-AB607CECBAC7}" type="presOf" srcId="{F793F72D-415F-4446-A8A5-B2880075CC26}" destId="{1212E7B2-0513-49CE-9122-43EFD8D5B550}" srcOrd="0" destOrd="0" presId="urn:microsoft.com/office/officeart/2005/8/layout/hierarchy1"/>
    <dgm:cxn modelId="{64F209D6-D0E0-47BA-82C7-83CFA1BCA86E}" type="presOf" srcId="{2B3B18C8-C1F1-4E91-BD52-7141C444079D}" destId="{6F417CEB-A98F-4337-A943-004FDA3FB77B}" srcOrd="0" destOrd="0" presId="urn:microsoft.com/office/officeart/2005/8/layout/hierarchy1"/>
    <dgm:cxn modelId="{255EBDF2-8C54-4F2A-88F7-C720CBD7FBD0}" srcId="{9B5EBA3D-AFA0-4EC6-B256-990ECA65FC8B}" destId="{F793F72D-415F-4446-A8A5-B2880075CC26}" srcOrd="3" destOrd="0" parTransId="{A7B1E459-274A-4ABC-91F7-8D6EAE255D7E}" sibTransId="{D254E00E-B417-4A1D-BCDA-7C71F34F564A}"/>
    <dgm:cxn modelId="{F41CAC0B-B6A3-44AA-AAE4-F5EB573DD1E6}" srcId="{9B5EBA3D-AFA0-4EC6-B256-990ECA65FC8B}" destId="{62C14B96-53C4-443F-87FA-B86D1A6104C3}" srcOrd="1" destOrd="0" parTransId="{A1A4A425-75E6-4385-B248-DD851BBF20E8}" sibTransId="{47EB7B30-4CF8-4D93-8409-0EA583622EFB}"/>
    <dgm:cxn modelId="{D40F7409-9269-4350-99E1-E9567FFC739C}" srcId="{9B5EBA3D-AFA0-4EC6-B256-990ECA65FC8B}" destId="{7C3799D6-7EA1-4111-8BBB-4604793C2B9B}" srcOrd="0" destOrd="0" parTransId="{B141AFC3-5439-49B7-9D63-4AFF8F798BDF}" sibTransId="{FB92347F-7067-4D38-A2B6-A2A6F56E73FD}"/>
    <dgm:cxn modelId="{6864F705-60CF-4A57-AD39-836A69192AE7}" type="presOf" srcId="{62C14B96-53C4-443F-87FA-B86D1A6104C3}" destId="{3DE21037-6EE9-489A-8291-0636A15AF010}" srcOrd="0" destOrd="0" presId="urn:microsoft.com/office/officeart/2005/8/layout/hierarchy1"/>
    <dgm:cxn modelId="{566056D5-6A72-497F-AC90-B7BADE89449A}" type="presOf" srcId="{9B5EBA3D-AFA0-4EC6-B256-990ECA65FC8B}" destId="{4BA23200-A5A3-4F4D-A2DD-D48376AB3556}" srcOrd="0" destOrd="0" presId="urn:microsoft.com/office/officeart/2005/8/layout/hierarchy1"/>
    <dgm:cxn modelId="{A50DF7BA-1BC7-4507-8B83-625DA85EB6A2}" type="presOf" srcId="{77A08DE0-83CC-4669-90BB-506DD5E5FD1F}" destId="{EAA5765B-680B-48B7-87B8-F45FC9D6B05A}" srcOrd="0" destOrd="0" presId="urn:microsoft.com/office/officeart/2005/8/layout/hierarchy1"/>
    <dgm:cxn modelId="{DC60E3D8-BE0B-4D5E-9327-5B0206227465}" type="presParOf" srcId="{EAA5765B-680B-48B7-87B8-F45FC9D6B05A}" destId="{7E26F874-042A-4C6E-B52B-A3F08FA2F4B3}" srcOrd="0" destOrd="0" presId="urn:microsoft.com/office/officeart/2005/8/layout/hierarchy1"/>
    <dgm:cxn modelId="{00480830-74A5-43E8-83A6-7CC3A52F3E7E}" type="presParOf" srcId="{7E26F874-042A-4C6E-B52B-A3F08FA2F4B3}" destId="{91AD4BF8-0E52-429D-98B6-08156702F5B4}" srcOrd="0" destOrd="0" presId="urn:microsoft.com/office/officeart/2005/8/layout/hierarchy1"/>
    <dgm:cxn modelId="{3F4ECD01-AA5B-4494-9C39-411CFD655CE1}" type="presParOf" srcId="{91AD4BF8-0E52-429D-98B6-08156702F5B4}" destId="{23EF5057-5AD2-4520-930B-265122F0BEFD}" srcOrd="0" destOrd="0" presId="urn:microsoft.com/office/officeart/2005/8/layout/hierarchy1"/>
    <dgm:cxn modelId="{A56D09F7-2D0F-4C92-AC4E-EB589A261F2F}" type="presParOf" srcId="{91AD4BF8-0E52-429D-98B6-08156702F5B4}" destId="{4BA23200-A5A3-4F4D-A2DD-D48376AB3556}" srcOrd="1" destOrd="0" presId="urn:microsoft.com/office/officeart/2005/8/layout/hierarchy1"/>
    <dgm:cxn modelId="{306E2251-AF82-42B0-99F6-17888FA0C19B}" type="presParOf" srcId="{7E26F874-042A-4C6E-B52B-A3F08FA2F4B3}" destId="{65B8F3BE-1A9A-46F6-A201-6F3A4AAE2AE4}" srcOrd="1" destOrd="0" presId="urn:microsoft.com/office/officeart/2005/8/layout/hierarchy1"/>
    <dgm:cxn modelId="{9AC8A33F-DF20-4D27-BD29-1629AFD51256}" type="presParOf" srcId="{65B8F3BE-1A9A-46F6-A201-6F3A4AAE2AE4}" destId="{8A9A3E92-6E08-46F9-9B3F-ED5A1028FF85}" srcOrd="0" destOrd="0" presId="urn:microsoft.com/office/officeart/2005/8/layout/hierarchy1"/>
    <dgm:cxn modelId="{9068B68E-DA9D-457A-8858-B80228161B6D}" type="presParOf" srcId="{65B8F3BE-1A9A-46F6-A201-6F3A4AAE2AE4}" destId="{7C3120CA-7AB3-4953-8899-79FCF1232A25}" srcOrd="1" destOrd="0" presId="urn:microsoft.com/office/officeart/2005/8/layout/hierarchy1"/>
    <dgm:cxn modelId="{F3B7E988-5654-4D82-B5CC-97D82D59A57D}" type="presParOf" srcId="{7C3120CA-7AB3-4953-8899-79FCF1232A25}" destId="{FF65D9DC-78B4-416C-9D6A-035673110036}" srcOrd="0" destOrd="0" presId="urn:microsoft.com/office/officeart/2005/8/layout/hierarchy1"/>
    <dgm:cxn modelId="{AA7CA0EA-3344-4A6F-BA85-63D1C93059C5}" type="presParOf" srcId="{FF65D9DC-78B4-416C-9D6A-035673110036}" destId="{8767C333-2D20-4369-94E0-9B54D85607AE}" srcOrd="0" destOrd="0" presId="urn:microsoft.com/office/officeart/2005/8/layout/hierarchy1"/>
    <dgm:cxn modelId="{E6225B5F-A1B1-4BE8-BD3A-D9CE46614403}" type="presParOf" srcId="{FF65D9DC-78B4-416C-9D6A-035673110036}" destId="{75FB9F5B-8CBB-422C-9AE2-17E8A37253C9}" srcOrd="1" destOrd="0" presId="urn:microsoft.com/office/officeart/2005/8/layout/hierarchy1"/>
    <dgm:cxn modelId="{7CA52118-C8A5-4158-A527-FE5D50DF6EC7}" type="presParOf" srcId="{7C3120CA-7AB3-4953-8899-79FCF1232A25}" destId="{FF34963E-74D5-425D-B14C-AFADEAB976B1}" srcOrd="1" destOrd="0" presId="urn:microsoft.com/office/officeart/2005/8/layout/hierarchy1"/>
    <dgm:cxn modelId="{08AD16A9-CEC1-4494-B9DD-B2996522FACE}" type="presParOf" srcId="{65B8F3BE-1A9A-46F6-A201-6F3A4AAE2AE4}" destId="{D6795436-733C-46C5-98E7-05B98ECB8E1C}" srcOrd="2" destOrd="0" presId="urn:microsoft.com/office/officeart/2005/8/layout/hierarchy1"/>
    <dgm:cxn modelId="{6A87B797-380B-451E-91F2-DD48B43FFFB2}" type="presParOf" srcId="{65B8F3BE-1A9A-46F6-A201-6F3A4AAE2AE4}" destId="{72B6A3D3-34E8-48EE-95D0-4B79B4A244FB}" srcOrd="3" destOrd="0" presId="urn:microsoft.com/office/officeart/2005/8/layout/hierarchy1"/>
    <dgm:cxn modelId="{488C2181-D07C-42B1-B84F-FA08D4C969BC}" type="presParOf" srcId="{72B6A3D3-34E8-48EE-95D0-4B79B4A244FB}" destId="{F1CD7885-B615-4431-A0EC-E912BF27FF81}" srcOrd="0" destOrd="0" presId="urn:microsoft.com/office/officeart/2005/8/layout/hierarchy1"/>
    <dgm:cxn modelId="{44C46420-FC5E-47BC-9C7D-CA9C4D6454B4}" type="presParOf" srcId="{F1CD7885-B615-4431-A0EC-E912BF27FF81}" destId="{106067B5-C07C-4A4B-B4BA-F8AC311BEE6D}" srcOrd="0" destOrd="0" presId="urn:microsoft.com/office/officeart/2005/8/layout/hierarchy1"/>
    <dgm:cxn modelId="{96864791-3BF4-49E7-86F3-26A14234F3D8}" type="presParOf" srcId="{F1CD7885-B615-4431-A0EC-E912BF27FF81}" destId="{3DE21037-6EE9-489A-8291-0636A15AF010}" srcOrd="1" destOrd="0" presId="urn:microsoft.com/office/officeart/2005/8/layout/hierarchy1"/>
    <dgm:cxn modelId="{52DCBCC1-BD2B-4A49-ACA3-EB913009DCFA}" type="presParOf" srcId="{72B6A3D3-34E8-48EE-95D0-4B79B4A244FB}" destId="{EAE3DA05-5266-4AB6-A034-451A9D8967B6}" srcOrd="1" destOrd="0" presId="urn:microsoft.com/office/officeart/2005/8/layout/hierarchy1"/>
    <dgm:cxn modelId="{15E70D06-AED3-4131-BDE0-46C788ED56D2}" type="presParOf" srcId="{65B8F3BE-1A9A-46F6-A201-6F3A4AAE2AE4}" destId="{6F417CEB-A98F-4337-A943-004FDA3FB77B}" srcOrd="4" destOrd="0" presId="urn:microsoft.com/office/officeart/2005/8/layout/hierarchy1"/>
    <dgm:cxn modelId="{B91F5675-4B68-4545-AF43-5DB705001920}" type="presParOf" srcId="{65B8F3BE-1A9A-46F6-A201-6F3A4AAE2AE4}" destId="{B2C1A0E9-6EBD-4597-AA40-72C7C186EFE7}" srcOrd="5" destOrd="0" presId="urn:microsoft.com/office/officeart/2005/8/layout/hierarchy1"/>
    <dgm:cxn modelId="{0A3AF7D7-5218-405D-A2C0-CF0DF0E7E232}" type="presParOf" srcId="{B2C1A0E9-6EBD-4597-AA40-72C7C186EFE7}" destId="{A00D8A72-AE7F-4DEE-8F3C-0335B77977B9}" srcOrd="0" destOrd="0" presId="urn:microsoft.com/office/officeart/2005/8/layout/hierarchy1"/>
    <dgm:cxn modelId="{AA3F9AC8-12A7-4C70-958F-F5FA948B0134}" type="presParOf" srcId="{A00D8A72-AE7F-4DEE-8F3C-0335B77977B9}" destId="{23D07EEC-E7F6-4876-B3CA-35240C78EE4A}" srcOrd="0" destOrd="0" presId="urn:microsoft.com/office/officeart/2005/8/layout/hierarchy1"/>
    <dgm:cxn modelId="{992B23F0-ADB3-4C7A-AEC4-6DDEDBB33F93}" type="presParOf" srcId="{A00D8A72-AE7F-4DEE-8F3C-0335B77977B9}" destId="{4D6730BE-6CFC-4CAA-A35B-2641C39FD764}" srcOrd="1" destOrd="0" presId="urn:microsoft.com/office/officeart/2005/8/layout/hierarchy1"/>
    <dgm:cxn modelId="{46648CF6-DE0F-4033-9E56-2C7058C32415}" type="presParOf" srcId="{B2C1A0E9-6EBD-4597-AA40-72C7C186EFE7}" destId="{D80A9710-EF50-4FB9-B4C7-FCBC7DE308F4}" srcOrd="1" destOrd="0" presId="urn:microsoft.com/office/officeart/2005/8/layout/hierarchy1"/>
    <dgm:cxn modelId="{578DF2A7-7E70-406E-803F-54CA7191285A}" type="presParOf" srcId="{65B8F3BE-1A9A-46F6-A201-6F3A4AAE2AE4}" destId="{6E1B2CD8-4C15-4E9D-9B25-F3B1D5D5C88F}" srcOrd="6" destOrd="0" presId="urn:microsoft.com/office/officeart/2005/8/layout/hierarchy1"/>
    <dgm:cxn modelId="{71FAFDC5-375B-4B49-8510-7EEF290197EF}" type="presParOf" srcId="{65B8F3BE-1A9A-46F6-A201-6F3A4AAE2AE4}" destId="{C812685B-4254-4995-96B1-5DF0EDD92351}" srcOrd="7" destOrd="0" presId="urn:microsoft.com/office/officeart/2005/8/layout/hierarchy1"/>
    <dgm:cxn modelId="{427145CF-5CE3-480C-80AC-44CDB34759D9}" type="presParOf" srcId="{C812685B-4254-4995-96B1-5DF0EDD92351}" destId="{9C164706-04DD-4A1A-90FB-85C0B33A3886}" srcOrd="0" destOrd="0" presId="urn:microsoft.com/office/officeart/2005/8/layout/hierarchy1"/>
    <dgm:cxn modelId="{15AB1BE8-3E82-4A3F-8755-7215A1D88754}" type="presParOf" srcId="{9C164706-04DD-4A1A-90FB-85C0B33A3886}" destId="{52EBFE59-6E1E-4814-8E85-F758EFBAFAFC}" srcOrd="0" destOrd="0" presId="urn:microsoft.com/office/officeart/2005/8/layout/hierarchy1"/>
    <dgm:cxn modelId="{4EB02BCA-7884-42A7-BF4B-89EA43293D84}" type="presParOf" srcId="{9C164706-04DD-4A1A-90FB-85C0B33A3886}" destId="{1212E7B2-0513-49CE-9122-43EFD8D5B550}" srcOrd="1" destOrd="0" presId="urn:microsoft.com/office/officeart/2005/8/layout/hierarchy1"/>
    <dgm:cxn modelId="{F368EAE6-7AD5-4B0F-9707-7F1449BAA20A}" type="presParOf" srcId="{C812685B-4254-4995-96B1-5DF0EDD92351}" destId="{66B5236B-453F-4073-86A1-04FE255A5A8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C9A90-1F61-4C29-A11B-2A1F2D2B831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CDA78-37C9-4FE3-B50A-E25B16F7A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CDA78-37C9-4FE3-B50A-E25B16F7AC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0345-AB47-4767-95B2-474640B494B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F312-953D-450C-95B5-CA635373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12192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://i.huffpost.com/gen/1537321/thumbs/o-MAKEUP-PRODUCTS-5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04800"/>
            <a:ext cx="731520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9483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EYEBROW</a:t>
            </a:r>
            <a:r>
              <a:rPr lang="en-US" dirty="0" smtClean="0"/>
              <a:t> </a:t>
            </a:r>
            <a:r>
              <a:rPr lang="en-US" sz="2800" b="1" dirty="0" smtClean="0"/>
              <a:t>PENCILS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1" y="1143000"/>
            <a:ext cx="716279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EYEBROW PENCILS USED TO MAKE EYEBROWS DARKER AND MODIFY ITS SHAPE AFTER PLUCKING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743200"/>
            <a:ext cx="782111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i="1" u="sng" dirty="0" smtClean="0"/>
              <a:t>IDEAL PROPERTIES</a:t>
            </a:r>
          </a:p>
          <a:p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FEEL SOFT ON SKIN AND GO ON EVENLY 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LINE DRAWN SHOULD BE THIN AND CLEAR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LAST WELL AND STABLE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NO SWEATING, BLOOMING AND CRACKING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381000"/>
            <a:ext cx="10134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166904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MASCARA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229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 PIGMENTED PREPARATIONS FOR APPLYING TO EYELASHES AND GIVES ILLUSION OF GREATER DENSITY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82296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IDEAL PROPERTIES</a:t>
            </a:r>
          </a:p>
          <a:p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EASY TO APPLY AND NOT CAUSE SMUDGING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SHOULD NOT CAKE AND CAUSE EYELASHES  TO SMUDGE TOGETHER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DRY RAPIDLY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NON TOXIC AND NON IRRITANT AND EASY TO REMOVE</a:t>
            </a:r>
            <a:endParaRPr lang="en-US" sz="2800" dirty="0"/>
          </a:p>
        </p:txBody>
      </p:sp>
      <p:pic>
        <p:nvPicPr>
          <p:cNvPr id="4098" name="Picture 2" descr="https://upload.wikimedia.org/wikipedia/commons/8/84/Eye_mak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"/>
            <a:ext cx="31242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304800"/>
            <a:ext cx="171553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MASCARA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67315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RAW MATERIALS IN EYE PREPARATIONS</a:t>
            </a:r>
          </a:p>
          <a:p>
            <a:pPr algn="ctr"/>
            <a:endParaRPr lang="en-US" sz="3200" b="1" u="sng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PIGMENTS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FATS AND WAXES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GUMS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PRESERVATIVES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PERFUME</a:t>
            </a:r>
          </a:p>
        </p:txBody>
      </p:sp>
      <p:pic>
        <p:nvPicPr>
          <p:cNvPr id="14338" name="Picture 2" descr="http://www.lifextyle.com/wp-content/uploads/2015/03/28/uncategorized/Do-You-know-Easiest-Tricks-to-Apply-Make-Up-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438400"/>
            <a:ext cx="4581525" cy="286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04800"/>
            <a:ext cx="154414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PIGMENTS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1" y="914400"/>
            <a:ext cx="86106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PIGMENTS ARE USED TO </a:t>
            </a:r>
            <a:r>
              <a:rPr lang="en-US" sz="2800" b="1" dirty="0" smtClean="0"/>
              <a:t>ACCENTUATE</a:t>
            </a:r>
            <a:r>
              <a:rPr lang="en-US" sz="2000" b="1" dirty="0" smtClean="0"/>
              <a:t> THE COLOR OF A PARTICULAR EYE AREA  .</a:t>
            </a:r>
          </a:p>
          <a:p>
            <a:r>
              <a:rPr lang="en-US" sz="2000" b="1" dirty="0" smtClean="0"/>
              <a:t>SPECIFIED COLOURS ARE USED IN EYE PREPARATION ACCORDING TO IS:4707 STANDARDS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TABLE HAS THE FOLLOWING COLUMNS: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COLOUR INDEX  NUMBER OR DENOMINATION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COLOUR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FIELD OF APPLICATION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LIMITATIONS  AND REQUIREMENTS.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838200"/>
            <a:ext cx="6248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MAIN COLOURING AGENTS  ARE :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BLACK COLOUR: CARBON BLACK</a:t>
            </a:r>
          </a:p>
          <a:p>
            <a:pPr algn="ctr"/>
            <a:r>
              <a:rPr lang="en-US" sz="3600" b="1" dirty="0" smtClean="0"/>
              <a:t>BLUE:  ULTRA MARINE</a:t>
            </a:r>
          </a:p>
          <a:p>
            <a:pPr algn="ctr"/>
            <a:r>
              <a:rPr lang="en-US" sz="3600" b="1" dirty="0" smtClean="0"/>
              <a:t>GREEN : CHROMIUM OXIDE</a:t>
            </a:r>
          </a:p>
          <a:p>
            <a:pPr algn="ctr"/>
            <a:r>
              <a:rPr lang="en-US" sz="3600" b="1" dirty="0" smtClean="0"/>
              <a:t>BROWN : IRON OXIDES </a:t>
            </a:r>
          </a:p>
          <a:p>
            <a:pPr algn="ctr"/>
            <a:r>
              <a:rPr lang="en-US" sz="3600" b="1" dirty="0" smtClean="0"/>
              <a:t>YELLOW: IRON OXIDE</a:t>
            </a:r>
          </a:p>
          <a:p>
            <a:pPr algn="ctr"/>
            <a:r>
              <a:rPr lang="en-US" sz="3600" b="1" dirty="0" smtClean="0"/>
              <a:t>RED: CARMINE</a:t>
            </a:r>
            <a:endParaRPr lang="en-US" sz="3600" b="1" dirty="0"/>
          </a:p>
        </p:txBody>
      </p:sp>
      <p:pic>
        <p:nvPicPr>
          <p:cNvPr id="12290" name="Picture 2" descr="http://www.boatmania.com/media/catalog/product/cache/1/image/300x/9df78eab33525d08d6e5fb8d27136e95/e/v/evercoat-coloring-agents_1780503C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600"/>
            <a:ext cx="28575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1"/>
            <a:ext cx="754380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FATS AND WAXES</a:t>
            </a:r>
          </a:p>
          <a:p>
            <a:pPr algn="ctr"/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PETROLEUM JELLY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CERESIN WAX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CARNAUBA WAX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BEESWAX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LANOLIN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STEARIC ACID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ISOPROPYL MYRISTATE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800600"/>
            <a:ext cx="754380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GUMS</a:t>
            </a:r>
          </a:p>
          <a:p>
            <a:endParaRPr lang="en-US" dirty="0"/>
          </a:p>
          <a:p>
            <a:r>
              <a:rPr lang="en-US" sz="2800" b="1" dirty="0" smtClean="0"/>
              <a:t>1. TRAGACANTH AND METHYL CELLULOSE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30012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EYE SHADOWS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60198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GIVES BACKGROUND </a:t>
            </a:r>
            <a:r>
              <a:rPr lang="en-US" sz="3200" dirty="0" smtClean="0"/>
              <a:t>COLOUR</a:t>
            </a:r>
            <a:r>
              <a:rPr lang="en-US" sz="2800" dirty="0" smtClean="0"/>
              <a:t> TO THE EYES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19400"/>
            <a:ext cx="6096000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smtClean="0"/>
              <a:t>QUALITY CHARACTERISTICS FOR EYE </a:t>
            </a:r>
            <a:r>
              <a:rPr lang="en-US" sz="2600" b="1" u="sng" dirty="0" smtClean="0"/>
              <a:t>SHADOW</a:t>
            </a:r>
          </a:p>
          <a:p>
            <a:pPr algn="ctr"/>
            <a:endParaRPr lang="en-US" sz="2600" b="1" u="sng" dirty="0" smtClean="0"/>
          </a:p>
          <a:p>
            <a:pPr marL="342900" indent="-342900">
              <a:buAutoNum type="arabicPeriod"/>
            </a:pPr>
            <a:r>
              <a:rPr lang="en-US" sz="2600" b="1" dirty="0" smtClean="0"/>
              <a:t>GOOD ADHESION AND EASY TO APPLY</a:t>
            </a:r>
          </a:p>
          <a:p>
            <a:pPr marL="342900" indent="-342900">
              <a:buAutoNum type="arabicPeriod"/>
            </a:pPr>
            <a:r>
              <a:rPr lang="en-US" sz="2600" b="1" dirty="0" smtClean="0"/>
              <a:t>NOT SHOW OILY LUSTRE AFTER APPLICATION</a:t>
            </a:r>
          </a:p>
          <a:p>
            <a:pPr marL="342900" indent="-342900">
              <a:buAutoNum type="arabicPeriod"/>
            </a:pPr>
            <a:r>
              <a:rPr lang="en-US" sz="2600" b="1" dirty="0" smtClean="0"/>
              <a:t>NOT SMUDGED  BY SWEAT OR SEBUM </a:t>
            </a:r>
          </a:p>
          <a:p>
            <a:pPr marL="342900" indent="-342900">
              <a:buAutoNum type="arabicPeriod"/>
            </a:pPr>
            <a:r>
              <a:rPr lang="en-US" sz="2600" b="1" dirty="0" smtClean="0"/>
              <a:t>NON IRRITANT AND SAFE </a:t>
            </a:r>
            <a:endParaRPr lang="en-US" sz="2600" b="1" dirty="0"/>
          </a:p>
        </p:txBody>
      </p:sp>
      <p:pic>
        <p:nvPicPr>
          <p:cNvPr id="9218" name="Picture 2" descr="http://weddingseve.com/wp-content/uploads/2014/03/1-new-Gold-Eyeshadow-2014-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762000"/>
            <a:ext cx="190421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24200" y="0"/>
            <a:ext cx="393370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CREAM EYE SHADOW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191238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EYE LINERS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696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APPLIED TO THE UPPER EYE LIDS CLOSE TO THE EYELASHES TO ACCENTUATE THE EXPRESSIVENESS OF THE EYES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1" y="2286000"/>
            <a:ext cx="7772400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QUALITY  / CHARACTERISTICS </a:t>
            </a:r>
          </a:p>
          <a:p>
            <a:r>
              <a:rPr lang="en-US" sz="2400" dirty="0" smtClean="0"/>
              <a:t>1.ABSOLUTELY NON IRRITANT AS THEY ARE APPLIED TO THE </a:t>
            </a:r>
            <a:r>
              <a:rPr lang="en-US" sz="2400" dirty="0" smtClean="0"/>
              <a:t>  EDGES </a:t>
            </a:r>
            <a:r>
              <a:rPr lang="en-US" sz="2400" dirty="0" smtClean="0"/>
              <a:t>OF THE EYES</a:t>
            </a:r>
          </a:p>
          <a:p>
            <a:r>
              <a:rPr lang="en-US" sz="2400" dirty="0" smtClean="0"/>
              <a:t>2. DRY QUICKLY</a:t>
            </a:r>
          </a:p>
          <a:p>
            <a:r>
              <a:rPr lang="en-US" sz="2400" dirty="0" smtClean="0"/>
              <a:t>3.EASY TO APPLY</a:t>
            </a:r>
          </a:p>
          <a:p>
            <a:r>
              <a:rPr lang="en-US" sz="2400" dirty="0" smtClean="0"/>
              <a:t>4. FILM SHOULD HAVE FLEXIBILITY AND ATTRACTIVE</a:t>
            </a:r>
          </a:p>
          <a:p>
            <a:r>
              <a:rPr lang="en-US" sz="2400" dirty="0" smtClean="0"/>
              <a:t>5. LAST LONG, NO PEEL OFF  SMUDGE OR CRACK</a:t>
            </a:r>
          </a:p>
          <a:p>
            <a:r>
              <a:rPr lang="en-US" sz="2400" dirty="0" smtClean="0"/>
              <a:t>6. NOT SPOILED AND SHOULD NOT COME OFF WITH SWEAT</a:t>
            </a:r>
          </a:p>
          <a:p>
            <a:r>
              <a:rPr lang="en-US" sz="2400" dirty="0" smtClean="0"/>
              <a:t>7. NO PRECIPITATION OF PIGMENT AND LESS MICROBIAL CONTAMINATION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800"/>
            <a:ext cx="8915399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326</Words>
  <Application>Microsoft Office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</cp:revision>
  <dcterms:created xsi:type="dcterms:W3CDTF">2015-08-24T04:30:38Z</dcterms:created>
  <dcterms:modified xsi:type="dcterms:W3CDTF">2015-08-24T08:56:30Z</dcterms:modified>
</cp:coreProperties>
</file>