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3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8478F6-1FF3-4B84-9256-C9BFFE755A1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370734-0CCD-4D33-82E4-72D3CEBBF2B0}">
      <dgm:prSet phldrT="[Text]" custT="1"/>
      <dgm:spPr/>
      <dgm:t>
        <a:bodyPr/>
        <a:lstStyle/>
        <a:p>
          <a:r>
            <a:rPr lang="en-US" sz="2400" dirty="0" smtClean="0"/>
            <a:t>Basic raw materials used in skin creams</a:t>
          </a:r>
          <a:endParaRPr lang="en-US" sz="2400" dirty="0"/>
        </a:p>
      </dgm:t>
    </dgm:pt>
    <dgm:pt modelId="{79F5EC9F-DE15-41B9-9964-73625F85456D}" type="parTrans" cxnId="{504FD462-B394-46A2-BCC6-6909F7640911}">
      <dgm:prSet/>
      <dgm:spPr/>
      <dgm:t>
        <a:bodyPr/>
        <a:lstStyle/>
        <a:p>
          <a:endParaRPr lang="en-US"/>
        </a:p>
      </dgm:t>
    </dgm:pt>
    <dgm:pt modelId="{A984A56B-A717-4296-9E78-FE0F39A49791}" type="sibTrans" cxnId="{504FD462-B394-46A2-BCC6-6909F7640911}">
      <dgm:prSet/>
      <dgm:spPr/>
      <dgm:t>
        <a:bodyPr/>
        <a:lstStyle/>
        <a:p>
          <a:endParaRPr lang="en-US"/>
        </a:p>
      </dgm:t>
    </dgm:pt>
    <dgm:pt modelId="{ED7C779A-FC4B-4717-8394-D61AA1808BB8}">
      <dgm:prSet phldrT="[Text]" custT="1"/>
      <dgm:spPr/>
      <dgm:t>
        <a:bodyPr/>
        <a:lstStyle/>
        <a:p>
          <a:r>
            <a:rPr lang="en-US" sz="2400" dirty="0" smtClean="0"/>
            <a:t>Water </a:t>
          </a:r>
          <a:endParaRPr lang="en-US" sz="2400" dirty="0"/>
        </a:p>
      </dgm:t>
    </dgm:pt>
    <dgm:pt modelId="{5B768157-456D-4593-B08D-934942B7EA03}" type="parTrans" cxnId="{08898DDD-B9FB-43CF-BA54-F8F5D5FA6B95}">
      <dgm:prSet/>
      <dgm:spPr/>
      <dgm:t>
        <a:bodyPr/>
        <a:lstStyle/>
        <a:p>
          <a:endParaRPr lang="en-US" sz="2800"/>
        </a:p>
      </dgm:t>
    </dgm:pt>
    <dgm:pt modelId="{C7F41407-D451-4E2A-B069-0895F6850220}" type="sibTrans" cxnId="{08898DDD-B9FB-43CF-BA54-F8F5D5FA6B95}">
      <dgm:prSet/>
      <dgm:spPr/>
      <dgm:t>
        <a:bodyPr/>
        <a:lstStyle/>
        <a:p>
          <a:endParaRPr lang="en-US"/>
        </a:p>
      </dgm:t>
    </dgm:pt>
    <dgm:pt modelId="{D19D8196-F514-475C-B6D4-588449225EB7}">
      <dgm:prSet phldrT="[Text]" custT="1"/>
      <dgm:spPr/>
      <dgm:t>
        <a:bodyPr/>
        <a:lstStyle/>
        <a:p>
          <a:r>
            <a:rPr lang="en-US" sz="2400" dirty="0" smtClean="0"/>
            <a:t>Oils, fats and waxes</a:t>
          </a:r>
          <a:endParaRPr lang="en-US" sz="2400" dirty="0"/>
        </a:p>
      </dgm:t>
    </dgm:pt>
    <dgm:pt modelId="{F9133262-E4C2-4A3C-9F72-F69474C157E6}" type="parTrans" cxnId="{D54E940F-4206-447D-8FE9-6FCA9AEB6688}">
      <dgm:prSet/>
      <dgm:spPr/>
      <dgm:t>
        <a:bodyPr/>
        <a:lstStyle/>
        <a:p>
          <a:endParaRPr lang="en-US" sz="2800"/>
        </a:p>
      </dgm:t>
    </dgm:pt>
    <dgm:pt modelId="{2933CBB9-F257-4C86-A7CE-811281CDA3FF}" type="sibTrans" cxnId="{D54E940F-4206-447D-8FE9-6FCA9AEB6688}">
      <dgm:prSet/>
      <dgm:spPr/>
      <dgm:t>
        <a:bodyPr/>
        <a:lstStyle/>
        <a:p>
          <a:endParaRPr lang="en-US"/>
        </a:p>
      </dgm:t>
    </dgm:pt>
    <dgm:pt modelId="{4FF2B289-ECE6-4854-939D-D386D5D777A8}">
      <dgm:prSet custT="1"/>
      <dgm:spPr/>
      <dgm:t>
        <a:bodyPr/>
        <a:lstStyle/>
        <a:p>
          <a:r>
            <a:rPr lang="en-US" sz="2400" dirty="0" smtClean="0"/>
            <a:t>Hydrocarbons derived from petroleum</a:t>
          </a:r>
          <a:endParaRPr lang="en-US" sz="2400" dirty="0"/>
        </a:p>
      </dgm:t>
    </dgm:pt>
    <dgm:pt modelId="{C8981C65-50C5-4047-A609-30ED24894E3A}" type="parTrans" cxnId="{C1154021-56A4-4EA9-AC40-2C9825300E71}">
      <dgm:prSet/>
      <dgm:spPr/>
      <dgm:t>
        <a:bodyPr/>
        <a:lstStyle/>
        <a:p>
          <a:endParaRPr lang="en-US" sz="2800"/>
        </a:p>
      </dgm:t>
    </dgm:pt>
    <dgm:pt modelId="{A6BC6D91-A0A6-4863-A542-88FEA07CBEB8}" type="sibTrans" cxnId="{C1154021-56A4-4EA9-AC40-2C9825300E71}">
      <dgm:prSet/>
      <dgm:spPr/>
      <dgm:t>
        <a:bodyPr/>
        <a:lstStyle/>
        <a:p>
          <a:endParaRPr lang="en-US"/>
        </a:p>
      </dgm:t>
    </dgm:pt>
    <dgm:pt modelId="{B1D4F647-A9CE-4EDF-BF0D-3DE80BC852B8}">
      <dgm:prSet custT="1"/>
      <dgm:spPr/>
      <dgm:t>
        <a:bodyPr/>
        <a:lstStyle/>
        <a:p>
          <a:r>
            <a:rPr lang="en-US" sz="2400" dirty="0" smtClean="0"/>
            <a:t>Humectants </a:t>
          </a:r>
          <a:endParaRPr lang="en-US" sz="2400" dirty="0"/>
        </a:p>
      </dgm:t>
    </dgm:pt>
    <dgm:pt modelId="{4AA1EF2B-4E60-4748-AF90-F1B3F14E3A44}" type="parTrans" cxnId="{E4C07768-B82A-41C0-AAC7-A69DA1C96B30}">
      <dgm:prSet/>
      <dgm:spPr/>
      <dgm:t>
        <a:bodyPr/>
        <a:lstStyle/>
        <a:p>
          <a:endParaRPr lang="en-US" sz="2800"/>
        </a:p>
      </dgm:t>
    </dgm:pt>
    <dgm:pt modelId="{DD9774C3-916B-447D-8E53-1542C1D6B9DC}" type="sibTrans" cxnId="{E4C07768-B82A-41C0-AAC7-A69DA1C96B30}">
      <dgm:prSet/>
      <dgm:spPr/>
      <dgm:t>
        <a:bodyPr/>
        <a:lstStyle/>
        <a:p>
          <a:endParaRPr lang="en-US"/>
        </a:p>
      </dgm:t>
    </dgm:pt>
    <dgm:pt modelId="{FFC6AB49-281B-4B89-8E33-2FC4511BECC0}">
      <dgm:prSet custT="1"/>
      <dgm:spPr/>
      <dgm:t>
        <a:bodyPr/>
        <a:lstStyle/>
        <a:p>
          <a:r>
            <a:rPr lang="en-US" sz="2400" dirty="0" smtClean="0"/>
            <a:t>Emulsifying agents </a:t>
          </a:r>
          <a:endParaRPr lang="en-US" sz="2400" dirty="0"/>
        </a:p>
      </dgm:t>
    </dgm:pt>
    <dgm:pt modelId="{375F4266-B90B-4EE8-B752-C12E9A0068BC}" type="parTrans" cxnId="{B57CED74-0E9E-4F9C-AF0B-47BB0C958391}">
      <dgm:prSet/>
      <dgm:spPr/>
      <dgm:t>
        <a:bodyPr/>
        <a:lstStyle/>
        <a:p>
          <a:endParaRPr lang="en-US" sz="2800"/>
        </a:p>
      </dgm:t>
    </dgm:pt>
    <dgm:pt modelId="{3CE92D6B-83E7-4549-A3EF-CC834B718EE0}" type="sibTrans" cxnId="{B57CED74-0E9E-4F9C-AF0B-47BB0C958391}">
      <dgm:prSet/>
      <dgm:spPr/>
      <dgm:t>
        <a:bodyPr/>
        <a:lstStyle/>
        <a:p>
          <a:endParaRPr lang="en-US"/>
        </a:p>
      </dgm:t>
    </dgm:pt>
    <dgm:pt modelId="{70AC93E7-6CDD-45F6-A0B8-6EFAF26E274B}" type="pres">
      <dgm:prSet presAssocID="{E18478F6-1FF3-4B84-9256-C9BFFE755A1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5B4A094-A828-4511-9887-DE527AA3476F}" type="pres">
      <dgm:prSet presAssocID="{C0370734-0CCD-4D33-82E4-72D3CEBBF2B0}" presName="hierRoot1" presStyleCnt="0"/>
      <dgm:spPr/>
    </dgm:pt>
    <dgm:pt modelId="{C2F7CC84-E413-432E-98BD-D48E061A7FFE}" type="pres">
      <dgm:prSet presAssocID="{C0370734-0CCD-4D33-82E4-72D3CEBBF2B0}" presName="composite" presStyleCnt="0"/>
      <dgm:spPr/>
    </dgm:pt>
    <dgm:pt modelId="{6A978B6C-CC76-4C2F-A02D-EE95964A1FA4}" type="pres">
      <dgm:prSet presAssocID="{C0370734-0CCD-4D33-82E4-72D3CEBBF2B0}" presName="background" presStyleLbl="node0" presStyleIdx="0" presStyleCnt="1"/>
      <dgm:spPr/>
    </dgm:pt>
    <dgm:pt modelId="{C1891D21-0AEE-4C4C-AA7E-2628D14DBA07}" type="pres">
      <dgm:prSet presAssocID="{C0370734-0CCD-4D33-82E4-72D3CEBBF2B0}" presName="text" presStyleLbl="fgAcc0" presStyleIdx="0" presStyleCnt="1" custScaleX="339128" custScaleY="2158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560FFD-E220-4F92-9853-56714FBD01B3}" type="pres">
      <dgm:prSet presAssocID="{C0370734-0CCD-4D33-82E4-72D3CEBBF2B0}" presName="hierChild2" presStyleCnt="0"/>
      <dgm:spPr/>
    </dgm:pt>
    <dgm:pt modelId="{DDF568B6-28E9-4FFF-B8E3-A8C44239DFFD}" type="pres">
      <dgm:prSet presAssocID="{5B768157-456D-4593-B08D-934942B7EA03}" presName="Name10" presStyleLbl="parChTrans1D2" presStyleIdx="0" presStyleCnt="5"/>
      <dgm:spPr/>
    </dgm:pt>
    <dgm:pt modelId="{17AD9CA7-41EB-4335-AA5C-00D85D779BF0}" type="pres">
      <dgm:prSet presAssocID="{ED7C779A-FC4B-4717-8394-D61AA1808BB8}" presName="hierRoot2" presStyleCnt="0"/>
      <dgm:spPr/>
    </dgm:pt>
    <dgm:pt modelId="{311E8D67-05AC-4436-8EEC-A36D8985374D}" type="pres">
      <dgm:prSet presAssocID="{ED7C779A-FC4B-4717-8394-D61AA1808BB8}" presName="composite2" presStyleCnt="0"/>
      <dgm:spPr/>
    </dgm:pt>
    <dgm:pt modelId="{3F869F21-4AEB-442F-90C1-A7CF2726996B}" type="pres">
      <dgm:prSet presAssocID="{ED7C779A-FC4B-4717-8394-D61AA1808BB8}" presName="background2" presStyleLbl="node2" presStyleIdx="0" presStyleCnt="5"/>
      <dgm:spPr/>
    </dgm:pt>
    <dgm:pt modelId="{F6C61844-766E-425B-9E92-7D8FB1987D16}" type="pres">
      <dgm:prSet presAssocID="{ED7C779A-FC4B-4717-8394-D61AA1808BB8}" presName="text2" presStyleLbl="fgAcc2" presStyleIdx="0" presStyleCnt="5" custScaleX="157559" custScaleY="139334">
        <dgm:presLayoutVars>
          <dgm:chPref val="3"/>
        </dgm:presLayoutVars>
      </dgm:prSet>
      <dgm:spPr/>
    </dgm:pt>
    <dgm:pt modelId="{3798B7D3-08A8-44A7-B90E-148A4D93C8F1}" type="pres">
      <dgm:prSet presAssocID="{ED7C779A-FC4B-4717-8394-D61AA1808BB8}" presName="hierChild3" presStyleCnt="0"/>
      <dgm:spPr/>
    </dgm:pt>
    <dgm:pt modelId="{E771D017-E6CF-4042-AEA6-16F85CEF318A}" type="pres">
      <dgm:prSet presAssocID="{F9133262-E4C2-4A3C-9F72-F69474C157E6}" presName="Name10" presStyleLbl="parChTrans1D2" presStyleIdx="1" presStyleCnt="5"/>
      <dgm:spPr/>
    </dgm:pt>
    <dgm:pt modelId="{7AFFBE7B-809C-4ACD-8623-165B05684B7B}" type="pres">
      <dgm:prSet presAssocID="{D19D8196-F514-475C-B6D4-588449225EB7}" presName="hierRoot2" presStyleCnt="0"/>
      <dgm:spPr/>
    </dgm:pt>
    <dgm:pt modelId="{65FE36A6-BF16-4AE6-A9CC-9E21B1722E55}" type="pres">
      <dgm:prSet presAssocID="{D19D8196-F514-475C-B6D4-588449225EB7}" presName="composite2" presStyleCnt="0"/>
      <dgm:spPr/>
    </dgm:pt>
    <dgm:pt modelId="{C633839B-FC65-4D62-B8A7-D31F3D9A420A}" type="pres">
      <dgm:prSet presAssocID="{D19D8196-F514-475C-B6D4-588449225EB7}" presName="background2" presStyleLbl="node2" presStyleIdx="1" presStyleCnt="5"/>
      <dgm:spPr/>
    </dgm:pt>
    <dgm:pt modelId="{73428A86-05BE-41BC-AC4A-29CF7D6AA346}" type="pres">
      <dgm:prSet presAssocID="{D19D8196-F514-475C-B6D4-588449225EB7}" presName="text2" presStyleLbl="fgAcc2" presStyleIdx="1" presStyleCnt="5" custScaleY="160221" custLinFactNeighborX="-1038" custLinFactNeighborY="32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EB435E-F6AD-4D47-8810-EC501F80075E}" type="pres">
      <dgm:prSet presAssocID="{D19D8196-F514-475C-B6D4-588449225EB7}" presName="hierChild3" presStyleCnt="0"/>
      <dgm:spPr/>
    </dgm:pt>
    <dgm:pt modelId="{4844C19C-6A0E-4D98-919C-95924A271CCA}" type="pres">
      <dgm:prSet presAssocID="{C8981C65-50C5-4047-A609-30ED24894E3A}" presName="Name10" presStyleLbl="parChTrans1D2" presStyleIdx="2" presStyleCnt="5"/>
      <dgm:spPr/>
    </dgm:pt>
    <dgm:pt modelId="{B5554C27-1A0A-43F0-86F4-3B682FACD29B}" type="pres">
      <dgm:prSet presAssocID="{4FF2B289-ECE6-4854-939D-D386D5D777A8}" presName="hierRoot2" presStyleCnt="0"/>
      <dgm:spPr/>
    </dgm:pt>
    <dgm:pt modelId="{E2672FAE-12C1-44D1-9349-9BB4BE5571C9}" type="pres">
      <dgm:prSet presAssocID="{4FF2B289-ECE6-4854-939D-D386D5D777A8}" presName="composite2" presStyleCnt="0"/>
      <dgm:spPr/>
    </dgm:pt>
    <dgm:pt modelId="{C0695CFE-0E6F-4053-8784-45717EB2ACF6}" type="pres">
      <dgm:prSet presAssocID="{4FF2B289-ECE6-4854-939D-D386D5D777A8}" presName="background2" presStyleLbl="node2" presStyleIdx="2" presStyleCnt="5"/>
      <dgm:spPr/>
    </dgm:pt>
    <dgm:pt modelId="{5BF22712-E64B-4821-AA04-80A3231D2787}" type="pres">
      <dgm:prSet presAssocID="{4FF2B289-ECE6-4854-939D-D386D5D777A8}" presName="text2" presStyleLbl="fgAcc2" presStyleIdx="2" presStyleCnt="5" custScaleX="173230" custScaleY="204861">
        <dgm:presLayoutVars>
          <dgm:chPref val="3"/>
        </dgm:presLayoutVars>
      </dgm:prSet>
      <dgm:spPr/>
    </dgm:pt>
    <dgm:pt modelId="{4E905DAC-B74B-4A7F-98B6-58F75FF3117C}" type="pres">
      <dgm:prSet presAssocID="{4FF2B289-ECE6-4854-939D-D386D5D777A8}" presName="hierChild3" presStyleCnt="0"/>
      <dgm:spPr/>
    </dgm:pt>
    <dgm:pt modelId="{9726DC99-9EC1-4980-A624-9B8B77577D64}" type="pres">
      <dgm:prSet presAssocID="{4AA1EF2B-4E60-4748-AF90-F1B3F14E3A44}" presName="Name10" presStyleLbl="parChTrans1D2" presStyleIdx="3" presStyleCnt="5"/>
      <dgm:spPr/>
    </dgm:pt>
    <dgm:pt modelId="{0D83FA0E-14FD-496F-AA64-BCC06D7F3AEF}" type="pres">
      <dgm:prSet presAssocID="{B1D4F647-A9CE-4EDF-BF0D-3DE80BC852B8}" presName="hierRoot2" presStyleCnt="0"/>
      <dgm:spPr/>
    </dgm:pt>
    <dgm:pt modelId="{87005787-D805-4515-A468-D3BE3646524E}" type="pres">
      <dgm:prSet presAssocID="{B1D4F647-A9CE-4EDF-BF0D-3DE80BC852B8}" presName="composite2" presStyleCnt="0"/>
      <dgm:spPr/>
    </dgm:pt>
    <dgm:pt modelId="{D54A69FB-FF9E-42D0-BB57-96A1A138C7C3}" type="pres">
      <dgm:prSet presAssocID="{B1D4F647-A9CE-4EDF-BF0D-3DE80BC852B8}" presName="background2" presStyleLbl="node2" presStyleIdx="3" presStyleCnt="5"/>
      <dgm:spPr/>
    </dgm:pt>
    <dgm:pt modelId="{E9FA5010-9DF1-4B16-B775-6C2AF86A55AA}" type="pres">
      <dgm:prSet presAssocID="{B1D4F647-A9CE-4EDF-BF0D-3DE80BC852B8}" presName="text2" presStyleLbl="fgAcc2" presStyleIdx="3" presStyleCnt="5" custScaleX="171199" custScaleY="214978">
        <dgm:presLayoutVars>
          <dgm:chPref val="3"/>
        </dgm:presLayoutVars>
      </dgm:prSet>
      <dgm:spPr/>
    </dgm:pt>
    <dgm:pt modelId="{59C1EDD7-A023-448C-80BA-8E5F53EDFB2C}" type="pres">
      <dgm:prSet presAssocID="{B1D4F647-A9CE-4EDF-BF0D-3DE80BC852B8}" presName="hierChild3" presStyleCnt="0"/>
      <dgm:spPr/>
    </dgm:pt>
    <dgm:pt modelId="{7ADF2F22-452A-4381-B2B7-A3DE3932ACA9}" type="pres">
      <dgm:prSet presAssocID="{375F4266-B90B-4EE8-B752-C12E9A0068BC}" presName="Name10" presStyleLbl="parChTrans1D2" presStyleIdx="4" presStyleCnt="5"/>
      <dgm:spPr/>
    </dgm:pt>
    <dgm:pt modelId="{6D03B9F0-739A-41B6-A13B-52AA167C092D}" type="pres">
      <dgm:prSet presAssocID="{FFC6AB49-281B-4B89-8E33-2FC4511BECC0}" presName="hierRoot2" presStyleCnt="0"/>
      <dgm:spPr/>
    </dgm:pt>
    <dgm:pt modelId="{A4E0B9E6-3415-4BD4-845F-E7C58AE916B0}" type="pres">
      <dgm:prSet presAssocID="{FFC6AB49-281B-4B89-8E33-2FC4511BECC0}" presName="composite2" presStyleCnt="0"/>
      <dgm:spPr/>
    </dgm:pt>
    <dgm:pt modelId="{AE5EA3A4-0687-4272-AA8F-4BBD9ACF084D}" type="pres">
      <dgm:prSet presAssocID="{FFC6AB49-281B-4B89-8E33-2FC4511BECC0}" presName="background2" presStyleLbl="node2" presStyleIdx="4" presStyleCnt="5"/>
      <dgm:spPr/>
    </dgm:pt>
    <dgm:pt modelId="{400660F7-45FA-4212-A467-B1D789B78163}" type="pres">
      <dgm:prSet presAssocID="{FFC6AB49-281B-4B89-8E33-2FC4511BECC0}" presName="text2" presStyleLbl="fgAcc2" presStyleIdx="4" presStyleCnt="5" custScaleY="311404">
        <dgm:presLayoutVars>
          <dgm:chPref val="3"/>
        </dgm:presLayoutVars>
      </dgm:prSet>
      <dgm:spPr/>
    </dgm:pt>
    <dgm:pt modelId="{C97A55C9-5ECE-46E0-ABCE-22EDC483173A}" type="pres">
      <dgm:prSet presAssocID="{FFC6AB49-281B-4B89-8E33-2FC4511BECC0}" presName="hierChild3" presStyleCnt="0"/>
      <dgm:spPr/>
    </dgm:pt>
  </dgm:ptLst>
  <dgm:cxnLst>
    <dgm:cxn modelId="{E4C07768-B82A-41C0-AAC7-A69DA1C96B30}" srcId="{C0370734-0CCD-4D33-82E4-72D3CEBBF2B0}" destId="{B1D4F647-A9CE-4EDF-BF0D-3DE80BC852B8}" srcOrd="3" destOrd="0" parTransId="{4AA1EF2B-4E60-4748-AF90-F1B3F14E3A44}" sibTransId="{DD9774C3-916B-447D-8E53-1542C1D6B9DC}"/>
    <dgm:cxn modelId="{C7F78850-656A-4094-B00E-789F35FC5386}" type="presOf" srcId="{C8981C65-50C5-4047-A609-30ED24894E3A}" destId="{4844C19C-6A0E-4D98-919C-95924A271CCA}" srcOrd="0" destOrd="0" presId="urn:microsoft.com/office/officeart/2005/8/layout/hierarchy1"/>
    <dgm:cxn modelId="{08898DDD-B9FB-43CF-BA54-F8F5D5FA6B95}" srcId="{C0370734-0CCD-4D33-82E4-72D3CEBBF2B0}" destId="{ED7C779A-FC4B-4717-8394-D61AA1808BB8}" srcOrd="0" destOrd="0" parTransId="{5B768157-456D-4593-B08D-934942B7EA03}" sibTransId="{C7F41407-D451-4E2A-B069-0895F6850220}"/>
    <dgm:cxn modelId="{C1154021-56A4-4EA9-AC40-2C9825300E71}" srcId="{C0370734-0CCD-4D33-82E4-72D3CEBBF2B0}" destId="{4FF2B289-ECE6-4854-939D-D386D5D777A8}" srcOrd="2" destOrd="0" parTransId="{C8981C65-50C5-4047-A609-30ED24894E3A}" sibTransId="{A6BC6D91-A0A6-4863-A542-88FEA07CBEB8}"/>
    <dgm:cxn modelId="{8DCA0BC0-C866-4047-8E89-C9017F18801F}" type="presOf" srcId="{E18478F6-1FF3-4B84-9256-C9BFFE755A12}" destId="{70AC93E7-6CDD-45F6-A0B8-6EFAF26E274B}" srcOrd="0" destOrd="0" presId="urn:microsoft.com/office/officeart/2005/8/layout/hierarchy1"/>
    <dgm:cxn modelId="{F3B8B36E-32E9-4CE0-89C6-1E57EEB6105F}" type="presOf" srcId="{4AA1EF2B-4E60-4748-AF90-F1B3F14E3A44}" destId="{9726DC99-9EC1-4980-A624-9B8B77577D64}" srcOrd="0" destOrd="0" presId="urn:microsoft.com/office/officeart/2005/8/layout/hierarchy1"/>
    <dgm:cxn modelId="{C9575B86-FB57-4445-9C7F-8D88C96898F3}" type="presOf" srcId="{FFC6AB49-281B-4B89-8E33-2FC4511BECC0}" destId="{400660F7-45FA-4212-A467-B1D789B78163}" srcOrd="0" destOrd="0" presId="urn:microsoft.com/office/officeart/2005/8/layout/hierarchy1"/>
    <dgm:cxn modelId="{6A5595D1-016A-4EF8-9ACF-439298D477D9}" type="presOf" srcId="{F9133262-E4C2-4A3C-9F72-F69474C157E6}" destId="{E771D017-E6CF-4042-AEA6-16F85CEF318A}" srcOrd="0" destOrd="0" presId="urn:microsoft.com/office/officeart/2005/8/layout/hierarchy1"/>
    <dgm:cxn modelId="{BC0D9F2A-1417-43B7-A59B-2C5AAABFA3B8}" type="presOf" srcId="{4FF2B289-ECE6-4854-939D-D386D5D777A8}" destId="{5BF22712-E64B-4821-AA04-80A3231D2787}" srcOrd="0" destOrd="0" presId="urn:microsoft.com/office/officeart/2005/8/layout/hierarchy1"/>
    <dgm:cxn modelId="{B57CED74-0E9E-4F9C-AF0B-47BB0C958391}" srcId="{C0370734-0CCD-4D33-82E4-72D3CEBBF2B0}" destId="{FFC6AB49-281B-4B89-8E33-2FC4511BECC0}" srcOrd="4" destOrd="0" parTransId="{375F4266-B90B-4EE8-B752-C12E9A0068BC}" sibTransId="{3CE92D6B-83E7-4549-A3EF-CC834B718EE0}"/>
    <dgm:cxn modelId="{AB9A216B-76B7-4FFB-88B4-2EE576284883}" type="presOf" srcId="{375F4266-B90B-4EE8-B752-C12E9A0068BC}" destId="{7ADF2F22-452A-4381-B2B7-A3DE3932ACA9}" srcOrd="0" destOrd="0" presId="urn:microsoft.com/office/officeart/2005/8/layout/hierarchy1"/>
    <dgm:cxn modelId="{7A880A67-B7FA-4B8E-85EF-2C5555F6B00A}" type="presOf" srcId="{B1D4F647-A9CE-4EDF-BF0D-3DE80BC852B8}" destId="{E9FA5010-9DF1-4B16-B775-6C2AF86A55AA}" srcOrd="0" destOrd="0" presId="urn:microsoft.com/office/officeart/2005/8/layout/hierarchy1"/>
    <dgm:cxn modelId="{504FD462-B394-46A2-BCC6-6909F7640911}" srcId="{E18478F6-1FF3-4B84-9256-C9BFFE755A12}" destId="{C0370734-0CCD-4D33-82E4-72D3CEBBF2B0}" srcOrd="0" destOrd="0" parTransId="{79F5EC9F-DE15-41B9-9964-73625F85456D}" sibTransId="{A984A56B-A717-4296-9E78-FE0F39A49791}"/>
    <dgm:cxn modelId="{D54E940F-4206-447D-8FE9-6FCA9AEB6688}" srcId="{C0370734-0CCD-4D33-82E4-72D3CEBBF2B0}" destId="{D19D8196-F514-475C-B6D4-588449225EB7}" srcOrd="1" destOrd="0" parTransId="{F9133262-E4C2-4A3C-9F72-F69474C157E6}" sibTransId="{2933CBB9-F257-4C86-A7CE-811281CDA3FF}"/>
    <dgm:cxn modelId="{71D47C87-A981-4079-B247-00D116363872}" type="presOf" srcId="{D19D8196-F514-475C-B6D4-588449225EB7}" destId="{73428A86-05BE-41BC-AC4A-29CF7D6AA346}" srcOrd="0" destOrd="0" presId="urn:microsoft.com/office/officeart/2005/8/layout/hierarchy1"/>
    <dgm:cxn modelId="{22EB013B-297F-4617-A045-47EB9451D0B4}" type="presOf" srcId="{ED7C779A-FC4B-4717-8394-D61AA1808BB8}" destId="{F6C61844-766E-425B-9E92-7D8FB1987D16}" srcOrd="0" destOrd="0" presId="urn:microsoft.com/office/officeart/2005/8/layout/hierarchy1"/>
    <dgm:cxn modelId="{037E2889-1D2C-4954-A136-5BABEDAE8F6B}" type="presOf" srcId="{5B768157-456D-4593-B08D-934942B7EA03}" destId="{DDF568B6-28E9-4FFF-B8E3-A8C44239DFFD}" srcOrd="0" destOrd="0" presId="urn:microsoft.com/office/officeart/2005/8/layout/hierarchy1"/>
    <dgm:cxn modelId="{61D4482C-5544-4C02-AF5E-24269DBB4BA2}" type="presOf" srcId="{C0370734-0CCD-4D33-82E4-72D3CEBBF2B0}" destId="{C1891D21-0AEE-4C4C-AA7E-2628D14DBA07}" srcOrd="0" destOrd="0" presId="urn:microsoft.com/office/officeart/2005/8/layout/hierarchy1"/>
    <dgm:cxn modelId="{B5C1A42F-6F2C-420C-B98E-131E3F412E1A}" type="presParOf" srcId="{70AC93E7-6CDD-45F6-A0B8-6EFAF26E274B}" destId="{95B4A094-A828-4511-9887-DE527AA3476F}" srcOrd="0" destOrd="0" presId="urn:microsoft.com/office/officeart/2005/8/layout/hierarchy1"/>
    <dgm:cxn modelId="{C9AB8898-EB8E-478B-9E1C-A831DB02D207}" type="presParOf" srcId="{95B4A094-A828-4511-9887-DE527AA3476F}" destId="{C2F7CC84-E413-432E-98BD-D48E061A7FFE}" srcOrd="0" destOrd="0" presId="urn:microsoft.com/office/officeart/2005/8/layout/hierarchy1"/>
    <dgm:cxn modelId="{C2ACA89A-D0C1-4EF3-8748-E6B40ADB170B}" type="presParOf" srcId="{C2F7CC84-E413-432E-98BD-D48E061A7FFE}" destId="{6A978B6C-CC76-4C2F-A02D-EE95964A1FA4}" srcOrd="0" destOrd="0" presId="urn:microsoft.com/office/officeart/2005/8/layout/hierarchy1"/>
    <dgm:cxn modelId="{A3475BD5-7B57-49CA-8E88-3F8B23208C83}" type="presParOf" srcId="{C2F7CC84-E413-432E-98BD-D48E061A7FFE}" destId="{C1891D21-0AEE-4C4C-AA7E-2628D14DBA07}" srcOrd="1" destOrd="0" presId="urn:microsoft.com/office/officeart/2005/8/layout/hierarchy1"/>
    <dgm:cxn modelId="{7AC4429C-D7B6-468C-A43D-54A70F3EC780}" type="presParOf" srcId="{95B4A094-A828-4511-9887-DE527AA3476F}" destId="{6C560FFD-E220-4F92-9853-56714FBD01B3}" srcOrd="1" destOrd="0" presId="urn:microsoft.com/office/officeart/2005/8/layout/hierarchy1"/>
    <dgm:cxn modelId="{E3F875FF-8AD8-46B7-ACD4-38891E5767F4}" type="presParOf" srcId="{6C560FFD-E220-4F92-9853-56714FBD01B3}" destId="{DDF568B6-28E9-4FFF-B8E3-A8C44239DFFD}" srcOrd="0" destOrd="0" presId="urn:microsoft.com/office/officeart/2005/8/layout/hierarchy1"/>
    <dgm:cxn modelId="{887AD3EA-3466-4535-8BAF-71FAE405334C}" type="presParOf" srcId="{6C560FFD-E220-4F92-9853-56714FBD01B3}" destId="{17AD9CA7-41EB-4335-AA5C-00D85D779BF0}" srcOrd="1" destOrd="0" presId="urn:microsoft.com/office/officeart/2005/8/layout/hierarchy1"/>
    <dgm:cxn modelId="{1312279E-3185-4D51-8F79-FD6A059C3C61}" type="presParOf" srcId="{17AD9CA7-41EB-4335-AA5C-00D85D779BF0}" destId="{311E8D67-05AC-4436-8EEC-A36D8985374D}" srcOrd="0" destOrd="0" presId="urn:microsoft.com/office/officeart/2005/8/layout/hierarchy1"/>
    <dgm:cxn modelId="{D0094CCB-57AF-468C-91E2-B2365D680F86}" type="presParOf" srcId="{311E8D67-05AC-4436-8EEC-A36D8985374D}" destId="{3F869F21-4AEB-442F-90C1-A7CF2726996B}" srcOrd="0" destOrd="0" presId="urn:microsoft.com/office/officeart/2005/8/layout/hierarchy1"/>
    <dgm:cxn modelId="{A6C60695-03C6-4046-AED1-7F70C61E2AE8}" type="presParOf" srcId="{311E8D67-05AC-4436-8EEC-A36D8985374D}" destId="{F6C61844-766E-425B-9E92-7D8FB1987D16}" srcOrd="1" destOrd="0" presId="urn:microsoft.com/office/officeart/2005/8/layout/hierarchy1"/>
    <dgm:cxn modelId="{E28BB854-84D7-4E92-99B3-4297B79D9AD8}" type="presParOf" srcId="{17AD9CA7-41EB-4335-AA5C-00D85D779BF0}" destId="{3798B7D3-08A8-44A7-B90E-148A4D93C8F1}" srcOrd="1" destOrd="0" presId="urn:microsoft.com/office/officeart/2005/8/layout/hierarchy1"/>
    <dgm:cxn modelId="{E07D47D7-AA4C-451B-80D2-08011BF83B89}" type="presParOf" srcId="{6C560FFD-E220-4F92-9853-56714FBD01B3}" destId="{E771D017-E6CF-4042-AEA6-16F85CEF318A}" srcOrd="2" destOrd="0" presId="urn:microsoft.com/office/officeart/2005/8/layout/hierarchy1"/>
    <dgm:cxn modelId="{ED76185C-642D-4F2A-B59F-2031E1CDF167}" type="presParOf" srcId="{6C560FFD-E220-4F92-9853-56714FBD01B3}" destId="{7AFFBE7B-809C-4ACD-8623-165B05684B7B}" srcOrd="3" destOrd="0" presId="urn:microsoft.com/office/officeart/2005/8/layout/hierarchy1"/>
    <dgm:cxn modelId="{E2319673-5606-4C60-8BB7-C45C79258E5F}" type="presParOf" srcId="{7AFFBE7B-809C-4ACD-8623-165B05684B7B}" destId="{65FE36A6-BF16-4AE6-A9CC-9E21B1722E55}" srcOrd="0" destOrd="0" presId="urn:microsoft.com/office/officeart/2005/8/layout/hierarchy1"/>
    <dgm:cxn modelId="{86BEEBC0-5DF7-4CB7-B47F-4D33229CAA17}" type="presParOf" srcId="{65FE36A6-BF16-4AE6-A9CC-9E21B1722E55}" destId="{C633839B-FC65-4D62-B8A7-D31F3D9A420A}" srcOrd="0" destOrd="0" presId="urn:microsoft.com/office/officeart/2005/8/layout/hierarchy1"/>
    <dgm:cxn modelId="{F8B0FC3F-EFCE-4280-B2C7-394B121F5840}" type="presParOf" srcId="{65FE36A6-BF16-4AE6-A9CC-9E21B1722E55}" destId="{73428A86-05BE-41BC-AC4A-29CF7D6AA346}" srcOrd="1" destOrd="0" presId="urn:microsoft.com/office/officeart/2005/8/layout/hierarchy1"/>
    <dgm:cxn modelId="{1D8347CA-70D7-4EB5-8AE4-77321F1C25D6}" type="presParOf" srcId="{7AFFBE7B-809C-4ACD-8623-165B05684B7B}" destId="{45EB435E-F6AD-4D47-8810-EC501F80075E}" srcOrd="1" destOrd="0" presId="urn:microsoft.com/office/officeart/2005/8/layout/hierarchy1"/>
    <dgm:cxn modelId="{0B5E143F-C535-447F-8F83-D1BE897C8F83}" type="presParOf" srcId="{6C560FFD-E220-4F92-9853-56714FBD01B3}" destId="{4844C19C-6A0E-4D98-919C-95924A271CCA}" srcOrd="4" destOrd="0" presId="urn:microsoft.com/office/officeart/2005/8/layout/hierarchy1"/>
    <dgm:cxn modelId="{93DDAC02-2E18-465A-B405-506F2E0E0D4A}" type="presParOf" srcId="{6C560FFD-E220-4F92-9853-56714FBD01B3}" destId="{B5554C27-1A0A-43F0-86F4-3B682FACD29B}" srcOrd="5" destOrd="0" presId="urn:microsoft.com/office/officeart/2005/8/layout/hierarchy1"/>
    <dgm:cxn modelId="{8C76A243-42D4-42B1-9979-0A86F77E387C}" type="presParOf" srcId="{B5554C27-1A0A-43F0-86F4-3B682FACD29B}" destId="{E2672FAE-12C1-44D1-9349-9BB4BE5571C9}" srcOrd="0" destOrd="0" presId="urn:microsoft.com/office/officeart/2005/8/layout/hierarchy1"/>
    <dgm:cxn modelId="{ADC86594-5BBE-4815-9060-583E11E4516D}" type="presParOf" srcId="{E2672FAE-12C1-44D1-9349-9BB4BE5571C9}" destId="{C0695CFE-0E6F-4053-8784-45717EB2ACF6}" srcOrd="0" destOrd="0" presId="urn:microsoft.com/office/officeart/2005/8/layout/hierarchy1"/>
    <dgm:cxn modelId="{0B2D128A-540C-41A5-BD34-0300B87178B9}" type="presParOf" srcId="{E2672FAE-12C1-44D1-9349-9BB4BE5571C9}" destId="{5BF22712-E64B-4821-AA04-80A3231D2787}" srcOrd="1" destOrd="0" presId="urn:microsoft.com/office/officeart/2005/8/layout/hierarchy1"/>
    <dgm:cxn modelId="{7AA58D1D-3739-474B-9CB0-B2C31710C43F}" type="presParOf" srcId="{B5554C27-1A0A-43F0-86F4-3B682FACD29B}" destId="{4E905DAC-B74B-4A7F-98B6-58F75FF3117C}" srcOrd="1" destOrd="0" presId="urn:microsoft.com/office/officeart/2005/8/layout/hierarchy1"/>
    <dgm:cxn modelId="{8DD1565A-3BC9-4138-9BBD-27FBB075BD91}" type="presParOf" srcId="{6C560FFD-E220-4F92-9853-56714FBD01B3}" destId="{9726DC99-9EC1-4980-A624-9B8B77577D64}" srcOrd="6" destOrd="0" presId="urn:microsoft.com/office/officeart/2005/8/layout/hierarchy1"/>
    <dgm:cxn modelId="{8929DDEA-2FB4-41A1-9AF7-60487729C4B3}" type="presParOf" srcId="{6C560FFD-E220-4F92-9853-56714FBD01B3}" destId="{0D83FA0E-14FD-496F-AA64-BCC06D7F3AEF}" srcOrd="7" destOrd="0" presId="urn:microsoft.com/office/officeart/2005/8/layout/hierarchy1"/>
    <dgm:cxn modelId="{9F7A3625-F93E-4385-8FA9-F96C86DA39AA}" type="presParOf" srcId="{0D83FA0E-14FD-496F-AA64-BCC06D7F3AEF}" destId="{87005787-D805-4515-A468-D3BE3646524E}" srcOrd="0" destOrd="0" presId="urn:microsoft.com/office/officeart/2005/8/layout/hierarchy1"/>
    <dgm:cxn modelId="{625AFB8A-FB7C-43EF-B105-49A1709B9C4B}" type="presParOf" srcId="{87005787-D805-4515-A468-D3BE3646524E}" destId="{D54A69FB-FF9E-42D0-BB57-96A1A138C7C3}" srcOrd="0" destOrd="0" presId="urn:microsoft.com/office/officeart/2005/8/layout/hierarchy1"/>
    <dgm:cxn modelId="{82C8CCD7-CBA2-407F-9790-5677A5F0BDD5}" type="presParOf" srcId="{87005787-D805-4515-A468-D3BE3646524E}" destId="{E9FA5010-9DF1-4B16-B775-6C2AF86A55AA}" srcOrd="1" destOrd="0" presId="urn:microsoft.com/office/officeart/2005/8/layout/hierarchy1"/>
    <dgm:cxn modelId="{37EE99F2-1BC9-4A77-B1D8-A5A5389F8533}" type="presParOf" srcId="{0D83FA0E-14FD-496F-AA64-BCC06D7F3AEF}" destId="{59C1EDD7-A023-448C-80BA-8E5F53EDFB2C}" srcOrd="1" destOrd="0" presId="urn:microsoft.com/office/officeart/2005/8/layout/hierarchy1"/>
    <dgm:cxn modelId="{EA17F423-3E9B-483F-9728-22CAA7C11773}" type="presParOf" srcId="{6C560FFD-E220-4F92-9853-56714FBD01B3}" destId="{7ADF2F22-452A-4381-B2B7-A3DE3932ACA9}" srcOrd="8" destOrd="0" presId="urn:microsoft.com/office/officeart/2005/8/layout/hierarchy1"/>
    <dgm:cxn modelId="{2D653874-C15D-41B6-B3D4-E90D9A301D69}" type="presParOf" srcId="{6C560FFD-E220-4F92-9853-56714FBD01B3}" destId="{6D03B9F0-739A-41B6-A13B-52AA167C092D}" srcOrd="9" destOrd="0" presId="urn:microsoft.com/office/officeart/2005/8/layout/hierarchy1"/>
    <dgm:cxn modelId="{CFFEF0E4-9661-4960-854C-845E82415778}" type="presParOf" srcId="{6D03B9F0-739A-41B6-A13B-52AA167C092D}" destId="{A4E0B9E6-3415-4BD4-845F-E7C58AE916B0}" srcOrd="0" destOrd="0" presId="urn:microsoft.com/office/officeart/2005/8/layout/hierarchy1"/>
    <dgm:cxn modelId="{A36BEFF4-17D1-48E2-A721-F660FB0669FA}" type="presParOf" srcId="{A4E0B9E6-3415-4BD4-845F-E7C58AE916B0}" destId="{AE5EA3A4-0687-4272-AA8F-4BBD9ACF084D}" srcOrd="0" destOrd="0" presId="urn:microsoft.com/office/officeart/2005/8/layout/hierarchy1"/>
    <dgm:cxn modelId="{7B82A62F-FA21-4DAC-BC1A-B2440B1D849A}" type="presParOf" srcId="{A4E0B9E6-3415-4BD4-845F-E7C58AE916B0}" destId="{400660F7-45FA-4212-A467-B1D789B78163}" srcOrd="1" destOrd="0" presId="urn:microsoft.com/office/officeart/2005/8/layout/hierarchy1"/>
    <dgm:cxn modelId="{D189F279-9021-4EE3-AFCE-565B34352C74}" type="presParOf" srcId="{6D03B9F0-739A-41B6-A13B-52AA167C092D}" destId="{C97A55C9-5ECE-46E0-ABCE-22EDC483173A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E67C-8713-4B66-8AE3-054564C7F7F0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245D-A7EE-49A9-9819-7852CA2C8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E67C-8713-4B66-8AE3-054564C7F7F0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245D-A7EE-49A9-9819-7852CA2C8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E67C-8713-4B66-8AE3-054564C7F7F0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245D-A7EE-49A9-9819-7852CA2C8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E67C-8713-4B66-8AE3-054564C7F7F0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245D-A7EE-49A9-9819-7852CA2C8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E67C-8713-4B66-8AE3-054564C7F7F0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245D-A7EE-49A9-9819-7852CA2C8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E67C-8713-4B66-8AE3-054564C7F7F0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245D-A7EE-49A9-9819-7852CA2C8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E67C-8713-4B66-8AE3-054564C7F7F0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245D-A7EE-49A9-9819-7852CA2C8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E67C-8713-4B66-8AE3-054564C7F7F0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245D-A7EE-49A9-9819-7852CA2C8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E67C-8713-4B66-8AE3-054564C7F7F0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245D-A7EE-49A9-9819-7852CA2C8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E67C-8713-4B66-8AE3-054564C7F7F0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245D-A7EE-49A9-9819-7852CA2C8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E67C-8713-4B66-8AE3-054564C7F7F0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245D-A7EE-49A9-9819-7852CA2C8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FE67C-8713-4B66-8AE3-054564C7F7F0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5245D-A7EE-49A9-9819-7852CA2C84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data:image/jpeg;base64,/9j/4AAQSkZJRgABAQAAAQABAAD/2wCEAAkGBxQTEhUSExQWFhUXGRwaGRcYGB4YHhgfIBgdHBwgGxgaHCggICAlGxweITEhJSksLi4vGCAzODMtNygwLisBCgoKDg0OGxAQGywkICQ0NzQsNCw0LC8wMC8sNCwsNDQsLCwsLCwsLCwsLCwsLCwsLCwsLCwsLCwsLCwsLCwsLP/AABEIAQIAwwMBEQACEQEDEQH/xAAbAAEAAgMBAQAAAAAAAAAAAAAABAUCAwYBB//EAEQQAAIBAgQDBgMGBAMHAwUAAAECEQADBBIhMQVBUQYTImFxgTKRoRQjQlKxwWLR4fAHM4IVJHKSorLxFsLSJUNTdLP/xAAaAQEAAwEBAQAAAAAAAAAAAAAAAwQFAgEG/8QANBEAAgECBQEFBwMFAQEAAAAAAAECAxEEEiExQVETIjJhcQWBkaGxwfAj0eEUM0JS8UMk/9oADAMBAAIRAxEAPwD7jQCgFAKAUAoBQCgFAKAUBXHiBGK7gxDW8ynmTJ0+QPyqHtf1cnlcsdjeh2q62LGpiuKAUAoBQCgFAKAUAoBQCgFAKAUAoBQCgFAKAUAoBQCgKDjjZMVhbnKWU+8D/wB1VK7y1qcvVfE0MMs+Hqw9H8C/q2Z4oBQCgFAKAUAoBQCgFAKAUAoBQCgFAKAUAoBQCgFAKA5/tnb+5W4N7bg+x0j5lT7VUxi/TUujTL/s5/quH+ya+5e2rgZQw1BAIPkdRVtO5RaadmZ0PBQCgFAKAUAoBQCgFAKAUAoBQCgFAKAUAoBQCgFAKAqe1VvNhbvkA3/Kwb9qgxMc1KSLWCllrxfn9dCTwS5mw9o/wL9BFdUXenF+RxiY5a015sm1KQCgOR4RiLj3nQ4rFFlv3BlOHXuiqufCbow4HwaT3kzG50oCdhe02YI7WLiWmu9znYpo/eG2JUNOQ3BkDbksDGU5qAywfHCyoqW7ly43eMQxRcgS6UOZh4fi0UAahdY1NAV/D+1QSzZF1pvOLh+9e3ZIVLpQZzoufYQoiQdhrQFhgu0y3ntpatO4uW1uhpTKqklWzHNurCIEzOkgEgDTa7V5ltP9mvZbzm3b+GWuAMSIzaLCP4zp4Z2IJA3pxvM1tSjo32g2XUFCAwstcGYndGXKwKwZKzGooDfwHjX2pc62yqESGLKSCDBR1BlLgO6HbY6gigLagFAKAUAoBQCgFAKAUAoBQCgNGPsC5adDsysvzEV5JXVjqEssk1wVHYi6DhEA3BafKWLfo1VsF/ZSLvtJf/TJ9bfRF9VooCgKi3wi4pbJiGVGu94VCKTq4dlzEbHUbTBOs60BA4R2ffIq3rjZFv3L3dEKde/e5blxrkDZbgXcEATAy0BKscANshrV5lYG4JKqwK3LneQRpqrE5W8zINAeYTs8bQQ27751zjO6q2dXcvDqIBIYkhhG56xQFhhuH5bnel2du7W2SQBMMWnwgCSW5CKAj2uCKFwy5m/3e4bi7eIm3ctwfKLpOnQUBg3Ah3jXBcbXELfAgaEWRZK7bFRPUE+1Ae8O4L3d433uG5cKC3myKhcAgg3MgAdhGhgAZmgDMaAt6AUAoBQCgFAKAUAoBQCgFAKAUBzfY+2EbEWgICXCB6SwH0FVMKsrnHozQx0s6pz6x+h0lWzPFAKAUBpxN0gAL8TaL+5PkBr9NzQGdm0FUKOXzPUnzJ1oDOgFAKAUAoBQCgFAKAUAoBQCgFAKAUAoBQHN8KOXiGJT8yh/+2fqxqrT0rzXVJl+trhKb6Nr7l5isYqbnXoN6mnUjDcqU6Up7GWHxKuPCfbnXsZxlseTpyg9Ubq7ODwmNTQEfDDMTcPPRQeS/sTufYHagJNAKAUAoBQCgFAKAUAoBQCgFAKAUAoBQCgMbjgCSYFeNpas9Sb0RxeKx5HEwV0lAp8wQT+qj5Vnzq2xF10+5rwo3wbUuJfYs7y5tZ8XWvJWlzqRwbj6FfbukGQSCOY3FRJ2ZalFNFhZ48V0bxD5H+tWI4prfUqzwKlrHQm2+KW77C2GgbuG0novQzufIajxVahWhIpVMPOnuvgWwNSkAoDFHBEggjqK8TT2PWmnZmVengoBQCgFAKAUAoBQCgFAKAUAoBQEDGcSC6JDN9B/OoJ10tI7lmlh3LWWiKi4LjmWYGqrzyerLidOCskcvxnDlcZb11Jt6/6iP3qtOLVWJfozjLDzfSx0rYF/zD61Z7KXUorEQ6EV8HczxAIO7Bhp7HUzXHZyZJ28UiVbwmXUJ77n510oNLREbqqW7NTADlEmTPU+Z+XyrhncV0It3FFdVYj0MVw6jjsyxGlGW6uSMJxK6ynO5ynSIEn3ideQqWNWpKNpMgqUKUZd1amjD8WexcMSVJ1U7e3Q/wB61FDETpT8iWeFhWguvU67A41bq5lPtzFalOpGpHNExatGVKWWRJqQiFAKAUAoBQCgFAKAUAoBQETG49bfm3QfueVRVKqh6k1KhKp6FJieIu+8gdAKpSqzluaEKEIbEdSTyb5H+VcakjcSShbkD8q7SkRPL1Oa7V3Iuo2zBJH+lp/cVXrXU4PzL2DSdOovL9zp3xIjrVmUyhGkYWMT4ZPOvIysj2VO7MLuIbkNOp0rxyZ1GEeSNduN1B9z/KuG2TRiuhGt4TO0nafZj/If0615GF3dnc6uVWRa4azu0wFmSRoump9T06RVmnSzMo1allsQ7a2rxbuWLMCc1toDeo5Gf76V3VwlnmidwxE6atU+JpsXjZeUJUjdWmPSOVVFJ05aaFqUVXhrr6F0/aqygBuys9AWHmdBMVbji4f5aGdLAVL9zUtrGNtv8Lgnpz+RqxGpGWzKs6U4eJEiuyMUAoBQFM3aO2O8m3fC22Ku/dlgpESYWWiCDMRFAW9twwDKQQRIIMgg7EGgMqAUBg1zxBYOoJmNBEbnqZ09DQC6fCY6GvHserfU5EqwMZnk6xuf+2aoZJb2ZrKpDbQzBYblh6j+grhprc67r2MBiGn9+VcXZ1kiT7F086lhNlepBHO9uV0tN5Ovzyn9qgxbuovzLnsxWlKPVFvaZWt2zElkU+fwjnUzs9CtFNNmi0qqT4mbnrGnppXOiJnGTWuh7iTzBIPnqK5nZ7HtNW3IOHuFrotPIkSI58467A/KuIRbdpEtSSUM0C8RFRc7tlXkevko5n6VepUW9zNqVbu0dStx/E+8ARRktToPxNzlteutXYxSRzGnZ5nqzjMddIvMQYIYxGka+VWEtC0ti74f2juwFuZboH5x4h6OuvzqKpRhLcidFJ3joZ8ZxqXbdwojoVtxBIaS7ACDPLKZrKxdKMJJIt4RT2k7/wAIsrZtsBkvW56PNs/JhHyNezwU+CJYq3iiyxs4fEKNM0fwtP0BNeKnXj/04dXDS/lHTWAcqzvAn1ir62MuVruxnXpyKA5nC8V7h8Shs4h7hvMyKli4VeUSIvFRaExEs4AO5FAUL8Fa2Fs4lZC4e0ltkw9zELbKqQ4stbM2nDwQ0KSO7gnJCgWrcBUnHO9ouxSEzJIYnDAOyLEZmPhYjU5QOVAa7PZi19owqtYLW2w13vyylhedThxb+0E/5jANdKi5JkMRtQEexgzFtGt30At47D5rdtw6L3gNoK+XQd2vgY+EkAAkkSBY9mUC2sQq2QiACHWw+FFyUP8A9i4JDKMoZhoZ5EFVHsd0VGItp5R0IB512aKMrJjQMVHQjTTy29/OuWk9zzKuCTbvqB4oQxuT4D6MdvQ/Oqs8N/od9pLaWqNobLHKekQfQ/Cfp61WcXHRqxIrTV1qVHauciE8n0Pqp+R0GlV8QnlLmBa7TQw4TinaxbCgk5FGg2AERPtXWaWyGSCd5MtsPhiNCQDvA8R+Q/rXcYEFStfbYl28KILdPxMYC+p2H96VNClfYqzropOLY9RdttZYMVOrEeCYJ06gCfnUvZ2qxiSU05UpuWhHxPESxLs+Zup/YDRR6VoKJFGCWiKPFcfBYKgJGskCa9ukSxhcr2L3XhfiYzHP5V5Opl8JJFLkkcQwN2yimcxYwRBOUR+KJ+VcqvdHMmk9C1w+HY2sh17yC06FVH4jA09KysX3pKUmWKUrPuke5xKyGK/aApYsVV1LZVnw5mnSRrr1q7QqNQWYgrWz6fLqSMNjAroA9uXYKGRmUmTAiBrvUrqohavuj65XhligFAKAUAoBQGprsOFOzDQ+Y3Hy1H/C3SgMOIk91cygk5GgDcmDoKHUPEj5ZxDGkHx50GVmCaIzhRLGWHgRY1cjUwBqakvbYuzqqC8zKzjSpAaYZVuJn0MOoIDRzB0nyr1K6JIPPFNG6/xQRG/PrPttvTLY6sZYLiJEDLl55CCAfPlB8x6VzKEJqz1ObcxepI4zfW5h3gwy5WKNuBOsHZhHv5VnYnDtQdtixhajVWOZe8mdm3RcHaZ2CL4hruxDtoBufQUoUu0gmR4qbhVlFK7ubb3HLa6W0kn8TmB/yAmfc1chh0ivlqS3ZS8V4zmHiYvGw2A8wo0FWIwsSRppbIpceWvYW2S2RjdctuPwrlGmuq6xVGpJdrdE9JvLqVN/jNmy3dMpvOIzDOQqaCBmOpP0qVSlBbnGZVJ2Ssb+D4vDgzlYAH4WIPnof51y5X3OnePKK/iPHbrX7hD5Lc+EL4IHKSupNet3RFDR97Ux/wBvvlyo5L7Zmk89aj5J83d0Ohw2Lf7A5Jm69wKzR+CJEeR1HvVWdnU1Jo05Nq3Qj2+zzXgcRcK21JAzGQW5AwOU6T5VO6lo34I5wSl5ltwDsybWJS/fYZLZAt5TIZmYBSOehPOuou5HUtZ5ddD69VkxhQCgFAKAUAoDTirRZdNGGqnoRt7cj5E0BA43xUWsJcvyFhD8TBYbaJOgbNpHXSuZOyJKUHKaSVz5Oe2Fq4t837DXGuFJNp18KJBQSdvHLdCSdKRlCy1J6lCqpPuNry1JH+0ftZVGylk8KXrd5A1wToCGXLmjcTvMb10qkU9GSwVWMLqOhOXheQkiziEyr/mMczuTpC5PCgG+aJ3GkzXk33W07sic5SlaSaR5Yvi/bKpnNyWuW0YmVCqEIBfUh4LQNiRXkZ97T32JYZYO1/iYtiFu2XGh8J9iBPt0qWrHNB+hOu7JPzItln7kIhLPmKqPyyM5j5k1VwUv/nT6FnEwvXfmczdwN2y7d8xJn4jJI+RgV7213e9jz+nlGN9zG1xcsSFRnA0BZtT10A513UrcNkVOnOorpEvtBjbi4NHAOe7dJWOSoMpMepiqke9Uu9jqonCNluc7h7F24C5BaOoGnrO1TSkoIjhCdRpfUk4HhD3Xl3aBsg39By1NcdsraEn9HJTvLY3twBTcyElRzzch78/Koo1pclp4Sm43SZKt8GVCrKp7tjGeJ0mDHWPKmee7O4UKTTUVqjozhyxcWxNrKI6eHxASPIH51XqLVSRPG0Iq71Lbi2KzJZ/CjeML5CAo+UmmLquKS6lPs1ma3a+vJv7O2u8vfeyShDKpOg8WhK9eetd4JvLZ8FfENKLy+Z9JrVMMUAoBQCgFAKAUBT8btDur6MAVuW2YAiQGCydD6Bh5qxqOr4H6E+GaVaF+q+p8fwmJ7m6GyqYOzL4WHQg7fz+VY1Obi7n2lajCrDLt0sdfaew3iyL9nuwHUgRZu6AE/lDSBO0gHnWtCSqRPl6lKeHqW6mOD4dZ+zG61sNdVmUlpOVu8yDWZ00NRy8JLKTUsq2/g8u4C0gy23fLm2aHUsNJCsJB0iQw2qxSoOKtF2IZTUvEkyJawpa4TPIyZ+MEdCM3zJ9anV0rNHK01TdujIfCbhXxgEw6mFiT4YgTz/nVPAxThKHRl/Gyy2kuhPxnDMzLduKtxLgYr3NwsyECSOjadByrqrSjF6IjwWOnNWul+bGnhy2rls2LCKGY7qNW8zz9qr2zaGjNdlLtZ7Ek8FtubVrESRZRpAI18f5hMDxCvIxtOz4Krq580qaTzPkqLeGNw/ZrSxJ2/KJ3JG49aNZnYuThTpR7QscRwu3grqgHvNNTEa88sfvSUFFkdGcsXC70NmN4AhR8RcJWR4bYgadWOu/SjprLdnlHES7TsoLTl/sem39os2lChApygxAygfhE/wBmlsyOrKhUbvc94l92mS3JPwJ5u0Tt7fM1Wr3clCJ5CWZ55E3jGDCrZUNAQZSddQoGsDU7bDqKY6KyxfuKdGq7SfvJfAuHd2+cliWIENyE8/OpsLRdNXe7I6080bHc1pGKKAUAoBQCgFAKAj4+1mtsAYIEg9CNvbkfIkUZ7HfQ4jj3BVxCZkXJcI2Ok+RG0+dUa1JS23N3B4qVF2k7xOOw925hbmS54kIKuh2ZdiD6Tvy05GqsJyoyNapShiqenuZb8F4hNi8kznKwT6FZjrFsGOtaOVSbt6mDZqCb3V18GSsJcDIDtpqOmmx9z9RV1aq5AzXcaChU5R3n11XmNRuJr16o6tbch4S0PvVlgFK6qYICsQSDEgxzrLwcv1KkTQxX9um/I3cYwWIssLme7etAZrVyzAIYjV2CgySAJkQddqsTuvFfyZSoqMnaNl1UufRmeB4ubwydxDrBxL2YDXFG5RRDFWI8UaxMb13RcequR4xVE0tXDjW/uPcZcCXO+tkW7Vu27lYhWQsoKkfxL7gxVGlO9abexddO2HhGPivp8CVhy9p2spk03bYxupb/AExrUmzsW5ZakO0lexJv2UCs7l3ux4dCFEdOp8/OuuNSCLlKaUbKK31195G785Ju+IRmlzlCjzjU6gx6VxutSdxSk8jt6GoYw50VTmZnCA5SEQRnIE7nKsfKpYQ0bZUr1kmowXqzfehbuHuNsj3FbyLbN8iKo5stRX9PeTqLlCaXk/cWnaG2cmdTDJBB357f30qxiY6Zluilh2tmtyfgxmdSdpGnuKmjqzyo0oO2501WDJFAKAUAoBQCgFAacZ8DctK8lsd0/EigDawd+R6/1qA0baXRQ9q+Cd6hdfjA2H4gP3HLrMVBXpZlfku4LFdnKz2ZxHZ7GC1cuW7g8DwJ1lSDIYeUzI6TXSrKnNJ+X0Ov6d1aTcd05Nel2X2DVkzDkGYaHlJI125gfKtGi7wRmSTMcRidAddGQ/8AUPLoTUttBybsIn315I0YOPmQf3rFoO2KkjRq97DQZZYPHlArJEnWJhTpJkE6b71ruNzLkruzLnitpL1oXRKuvwONGUkwQeRBOhFVKqtFvlHtBtVMu6ZyvFMHed7hsoLi2lAKT8ZykgFSQCBIO81Sw2mZ2vc0amW0Vmysl8N40i27du9bJvKgUFQHJIG2sMrT+YR5mr8VB21+JRqdtC9k7eWw7P4UObyqctxVQ7EQ3iLZg2pYzqdoIivKkbt2OqNbIoOfN79SJxwu6EEblFInkDrr5mfnVWWpsQUYos8Hhu8vySQliMq6asyfE3PRZEedTpWj6mZUlmqehhjB3uIFobFwD/pEn9CKzpfqYhLhFyD7Og5ve31L7EJnDDlr7mr8ldNFCNopX3NvCnnIT+YA+x/lr70pSukyKromjpKsmeKAUAoBQCgFAKAj44nIQIk6a7e9R1JZUdwdpJsoCJOUiD0n6g1BGaeiNGM1ujEkx1/WujtJXOC4vwowt22skvcRwN5DsynXnH7VBjKd3dF/2XXs3Gb0/k8wPFEVmt3ge7LeF0+JCNNRswkHSDvXNHF9nLK9iSrgHWp9rDxfUvb3CrYsvdW4t0EQhHU8zryE6eVaiq59jFldTyyVmRpjFE7TlHztD9wazctsXc0L3wluj/PqRBeKgqYGViJPOCQNv7M1tRRntJnVcNtFsMg2zXAf+oE/UVSxOt0jym8tS/RM2dnxpdb811/pC/8AtqthvCTYzdLyRYYnA27gIuIrAjXMJmrLimU1UlHZ2OX4lwn7O693la3dcj7wsDbYroBeQ5wrRAzTrXKvTXd5LOZV2nPdcr1K9lLXbFoiIJdhObRBA8W58TDfpVfdmvLSBfcOUd/eI5Kgb/iAJ/Qj6VN/ijLlrUbI/DlzXSwgeCZ3PibWPP8ArVKiv1ZMvVXamk+pchTyY/IafSrmpTduV9Tzgi+Mjo4/b+VcUF9SOvLR+h1VWzMNOMxSWka5cYIiiWZjAUdSeQoBicUlsAuwUFgoJMSWMKB5k0BuoBQCgNN7FIjIrMFa4SqAmMxCliB1OUEx0BoDdQFbxpyAgALSToPTy/vWqeMzOKUSeha7bKi5hmAzBCrciXiDy0JP6VRfaUu89CyqsZOydxZvBiRPjXRgD9Ku0qnaK50pccFLjFKXSsLkvsuWZGS8I1bopVR7qPzVM451bk8lUdGee+j0I+L7Ni5aFy1pcGjoRoxXRvRidZ5zVarh1NZo7mjhse6E+zqax48rnMcMgXlTVcxIZZggwfeR57VzgpWnlZf9oxjOlnWv7F5iVy3rTHbwHflmK/pXuI7uITM+gr0JovuGYO04dLiglXJG+xAO4MxM6VpOVnoZtVSWqLPGMq21CgAKygAaRrlEdN6rV5Xhc8ox7/uK/s9ihF1CYK3W+oDfvUGEneJcxtJtproi9QzzHsf2q6ZrTW6NOMsK6MrKCpBBB56V5LY9ptqSaOQ4Pg2XEEP4glshG3JUuDB8xtPOJqrFGzUmrWLTs5b+5Lkau9xj1P3jAT/pAAHQVPIzk+m5Cwtw28Qq8mm3PT8S/TT1rNovLXafJp1EpUH5HSIn9n+9a0bGW5XZo4DeVXzNpnchfbST5SYqKlUjDWT3eh7iIyknbg6mrhnFL21P/wBOxv8A+te//k1AQcbZxQbDG7fsOnfp4Uw7222aPE2Icf8ATQGGDxN5r64Eu82bjXLlzYvZ3sLmBmSzhS34vst3rQEHgmOlcM64q5dvtcKPaZ5zKM+YNb2XIIbvIBMLJObUDPh2PJTC3VxL3MVce2L1gvpqQL6mxr3Xcgs2gDA21DFpMgRMFjlf/Zt25iScRcvff2i4IV/s95WTu5i3kukWxEEmAcxM0Bv7PYu/d7hrl62ty4rDEW/tLF57tsyJYyAWmt3I1UyApksTmoCEpvvY4XcOJuF8RbzXWzRmzYcPlWBCiQNVAbQ6ySapYyeRJ/nBPRSd0yCz4hEN98Sx7nFpaVWclchxSWiHmA3hc+NpOgMyCTUSlUlxt87fuTdyMdFz8j3FY9y7Zro8F66ptnEdy5GjQLg1lQcwUkAg6kAV1h6ku0vJbpfc6aio2iX+ECXxZY5mV7Ab7wAM0hdXAEBoOsRB2irn/r7h/wCXU1cLxHc4i5hTmcH7xGY6mRqpJ3IAmedWG82tiFQcVq9Ht+xo7UdnRe++tpF0QTBHijn/AMUfOoJ07tSjui9hsSoLJN3iyg4zcOSyYMm0fYjJ/M1WxvjTLuC/yj+cnT8FvHvmywA6Agkfl/o30rQu3BMza0VbVF1jLBZGWdSNPXlp61xOLaaIac0pJlHw1wmKcfhvqtxD1IEMPX+VU6XdqOPXUv1+9Ri+Y3T+x0mQVf3MvM1yY3k8JhjsfOvGtDqElmWhyOPvGw1111JwzETrqrD/AOVQU9JWNPENypX6MvcIgt2LaiPCiiekKJPzqSTW5Sgm3Y5+8c9+0iiCbgf2AmT8vrWapOWIVuDWSUaEpS5Ojxd3KjEk6AnpGlXpu0WzNgldaFbw4ZrlpRJAZQTsNDmb3JrKk1Ur04LZP+SxN5acm+jO5rfMQEUAigIHDeGC0zubj3bjwGuXMubKs5VGRVUKMzECN3Y86A28PwK2UVF1yiATEkTOpA86AkBBJMCTuY1PvQHhQakASfrG0mgI4vgElrbKTpIXNP8AySY9QKAr+LuLmRbZVokmGAIiAOvU/Ks/HpyUUWcPLLdld3av4cxRuU669D1FZ1PLLu3s1sWm5LvJXNdu2QzC+3iMRoIIB0OszSUcs++L5leCHdk6hpa2SykbMvMEe/6VfovNFO+sfoG7brcq+OtF3DYhQTnuW1kfhMsNfIqzL8quwd3dEU1aFuj0OmxVwIjOdlUn5Dau1a5Ck72Pm3HL0i2k6qrSfZR+oNU8ctUbmBVm2WHDMURbtOu9vQjzXQj3Q1YwklOlZ8FevC03H3nd2LgZVYbMAZ9RIqTYy5Kzscj2islCWQ6K82+ofchfKT9azcQnGorGzhGp0mpdNTsVcj4tuv8AStCN7amPJJvQ9uNKmCIg17LY8irTV+pyXHiAFJP4Liextz+qiq68SNaX9qafkzXjcTda1atJ+JEViTEnuwSJO3hH1qKtK8sqPMPCKhmkS8TfVGuYhcykIDDARGwWehPMHpUN3CrmXJ53pQVN9SZcx1u5hzcBgN4YPI9KmqVIypNp7kLpTp1Mj4M8Jc/3izbEBQZ8yYP71mYWSliIrhHtRNUZS5Z19fRmQKAUAoBQCgFAKA5/tAlprqC6JhSR7mP2+tZWPnFVYqW1i7hoycW4ldd4TaJlLro3mxYHoCHn6RVXs6U/CyZTqR4IBNzMLbMGg6HUD5EGJHnyqvOcr5eEWI2tmtqWvDrBtkloynQR+H/yYrRwclFWfJVrNz24KDi6HPhbUlR9rOxiIRmA95mKuUfCxLxR/OGXnHM3cPz0Gsa/EJ+lTQ8RzDK2mfP8Qua+RoYEwwkaDSfLMRPlNV6+uI12sasV+haLs29zdgLbWr/dyPGs5ZmNxB9CCPQ17SiqVfKtmROfbUFN7rc7/hN0rhlY8gf+4gAVaqO2rMucb1LIgcPw4v3sx1WyQF87h8TGP4ZHufKqFGHaSzvZbF6vVdGGRbvf02R0gt8959avWMxt7GnFIuQ6AmDyrmSViWi5Z1ZnD8fw/e4izanLbQF7jTAUSAAPNto9aji1HvF6pKUlkXO5mtzvTeUBbgFzwqG7t0IWBGYEEFd9qz5ZZ3uW1ek01pp6oreH38ly3ltl0J0TNJkjck7x5iBrXNOWWd+CevBOF29S0sYNltCCO7AiZ38IBIHSRp6VUxM3GyWyKrqKc3fcv+zyKb6MJLd2xboAcsR56jz3qf2el2/d4Tv8inim+yafVW+Z11bxlCgFAKAUAoBQCgKLjN1O+C3ASuUGQDoZPTbrWRjpQ7aKntYuUFLI3Hcqr2HR2BtPtOpM/Ws+cYuVqenqW4Tkl31f0NN2z3akOA+YjVfiEkAeo1rlwto9TrNd3Whts2b2VpJZdi0ax5j05ip8Opb8HMpwTXUg9oP8q66kSFW6h/jQgfUaVr055Zt8WOJU5SSjyXGBxIxFo5hlMZbiHdSR+h3B5iKs7bFOMmnrujieJYB7V5CYldztmXqPY+fLpUVanKU4zj7zVpVoOlNN+fvMsJwm4zYZ0UnNYt6wdSQZJ6DWa7dG1ftOErEGHxK/pmpb3u/edtj8Pkw62h1RR5x/4qPEt9m/MhwzvWzFV2cxuTDkndrlz9QD/KqdOr2NFXJvaCXbPySLC1xlRBOi6TJMg9DJ6elTxxKdnfcy7vkuMSwyECNQY86tTasTUr50zgbFg3GxdzMysDKED4QhZNBzBAJ96grJOGXoaFG8Z5ns3b4Gd7ADw2Ua2oY94cxkFQoAkzuzeL0Bqh2WbnUtqo9ZNN/n0Rp4RddsSEW0oABRig8PUEEaHaN9j5V6oPPYTcOzzX1uQ+GB0EAEWxmGrSG1IEDkZ0n1rOxOTSPJZqKO/KO17NAi8qsVnuj4RqRqupNXPZ2ld+af1RkYvWjfz/c6yt0yhQCgFAKAUAoBQHO8Z8Nw6lVIBMLmM6jQegrExqpqvaWiav7y/Qu4XRV3cp1ZHK/myEH2MVRcHF3a7vUta8PUhYfh7wLhlhOjBpI6ZliNPKvZ0p5cy1XkdupG+V7lng8c1sgMPCdmGoPrzFTYWo6VuhDVpRqFVxMd/fFoHKjEBh5A94wHrlA9Cav0U5Ns7hLs1fe3/C54jZdT39lQbiiGX/8AIm5X1HI/zrRi+GZlSPK3K1cQvELqIs/ZlJZxsXIUSHP4VDHLl3YqeQ1k8DtycwvODnxsvM63FYlbSFj8IGw5+QHWo5yUVmYjBzeVHE8Z4pfvQVUqJgMVK20nTMzESYB5aeVZtSrOr5I3MPQp0dd5dOSfb4atqyLaywSNfzGM5IA6ljXleEdEuDJrVZVJuUirtRl/CMpcdcs3m0+URXllKVvIr9DobxhdQZyKAemkn32Fd4luMy/QV7HO4fEth7ouOIsuWUt+RiQSGG/xAkH+IzVmLzpProWJRtGS43X3/c2Wwil3tYcXbjtKMADbAmBB+HbWepNQSi4trLr8iSNqiTc+782akvYlwwvq1rkoSACemYE6fKqk3KN29ET2pRSyas23+7GVEAyoQNBuRr6/+azUl3pL8ucrNzyXnZjD5cQSx8RtHwj8IzJuetX/AGZHJXa8vuinjZuVG62v9mdbW+ZIoBQCgFAKAUAoDme0N0d8FJIhR5bk1h+05rtVF9DRwkJZG0V93DAiBdPkCdD78qoJQl3c3oWVKS4IzOUBW0WXL8S5g2vUTOh8qTqOm8q/PgdRipu8iLxC89tZZDLEAKN2JIAAk6Salw1KpUqxj+aCdWEIOW5XcTx2Lt947YaGF9RbKOLjK3dgEd2NXBXNOXz6Vvxpx1s9blKFaSazRvG2tun/AGxYYrF2bloLbu3b+IueFbYLoQT+ZBGRVnWelSKhZ3kRyx113EkvTX5nS8IwNvBYVUjUAZyN3Y76nqxr2pNRTkyKEXJqCKXjfFncK1m7bDmVUDUTOpDt4ZAETtrWbVqOo00zTw9GMLqcW0c0Lly8MpuXMytlcTr4vhaNt9IiqbzyaT/PI1E4UpaLQ6Dg3EMlrumYl7aqLh0MatkeehGh6ZYq49afmtzDx1O1TMtnsR8AmclF2DksRqAvxMSfM7Dzr2is/eeyKSj3kjoccQD8c5twPwCBoD7c6r16kJ1VlluaOGjK3h2Ke7Dq2ypcaLZPIrrn1/iqWnNJ66J7e4t68atb+/g02b4sot9BFsvlxCDa205S4HIBt+UNNaCtNZXvwZ1VdlPMtvt/BY4u2XZNYXm8iI6+9Y+LpSqSS6F6nNRjda3K1reZwlmAIMTtuNT1ETWXCN7kzbSvIuuywjEsc2YlCC3LQiAP19q0vZmldq/D+VinjtaSOwr6AyBQCgFAKAUAoBQHJcTw475+9I1MrPNeUdIGlfN42ElXk5uye3oa1CV6SyL1Ky6VOW1lLSYVgYjyJ/Q1WXedo73J9YrMV3HsRbwgHeFHciBkIZ56AcgN/KavUfZlWrUyxenUr1cdTpQzT08ji8V2zui4jEAqroRbPiLEHQFt58uvWvpKPs+nhqfn1MGXtCriKistOh9HuYsnFq2ZFTUq1wwqPkCnU6FgpIAB5ms5SlKTy233fp9TaUbUmld36fE6nDYcKNwzHd4ALfLlVqKaVr3KTab2sQOPQbYzCUza6xpBIn1P8udQ4jwFjDePTc4k4UC41x1XINLaliBr+VV1J30rMi4PZXNvPJJK9vqYYbC9zZxF24crOoS2SfGxEwwAMiNI51zFaavnQ6rTVWpGMVtuWXYqyUz3LrAm8GRi20KJGpOsyQZ8qu4aSu1coe0FdLy+5b8FsZUZG8KtldjsfhAgcxqs1Aqip0lB7Pf0KKWt47mvG3lfIqqEWeYgmOv9aoylnnokkXqEXHWTuzFcOPFcY7LCg8p0+ca+9SSVoOo35IkzttQRFwd4q4CAffpqG27xAJ/5resfw1o0KjlBOJxUgne/H0ZQ47iow13It5Mk5Xtwcq8jkYnTLzQaAVO8LUrQcppXM+eKpUZqEG/QtLgy6XM4JMl0IAyeo2ETqK+eUUtltuat21dM6Xs5azXsyoFtIpA13YxH0mT5itD2dSvVdS2iVviUsXK1NRbu2dTW0ZgoBQCgFAKAUAoDTisKlxSjqGU8j+3Q+YrmcIzVpK6OoycXdM4/tpgkw2Fe+HMrARTEliYABHz2OgNUaXselKosrdixP2jKnBto+QWRfxOIS1b8d+6YWeW5OvIBQSY5A719LGFOhTtFWSMDNUxFTNN3Pof/AKewfD0ysvfXhBuX2UMwJ2Syp0VmOgI1AJJNY2Kxbn3b6Lf9vV/Q3MDgbtZVr+a+iObxl/EYy+baoqhRlCCCtoTO+2Y8231ismtiFHfRcI+thQo4amnu+X+cH03g2JNqzbs3FuZkULmAzZoG+moq3SxkHFXTXuZ83XpZ6jnFqzLAXlbwMPiGgYb9dD+hq1GpGWhXySWpUcZtqpRVtSrTIRRJ25noNdxWfj5SglGCsn0LWH7ycpPVdSr4twiywX/d7gK6zLT+ulZ1So4RsotPz/LIt0as0289zG1aW0s2wSwVgJliraGAH5lQQD1rrDYiKVmQ4uU6kk5PQuOH904ZnLFTEZjJYRp7a6CplOM23Ve2xFKE46UyDiQrue5SI0HrVeffl3FZcFuksq7715K+8b7HufDEmQOXqYruNKU+476FlOnHvoh2OPWe+sJOVbNwk3DsfA6bDaT7RFaVNwjaC4E8NVySnvdfdHN9r+zL4ctfUm5ZZmYg6sktMwdx571r0MdSbVOWj+p8pisHO7nHUsexXFMqL37f7q7ZBd0PdtMZWnZfOIHpMV8b7NpVnnho+bHuEx1Sj3Zq/S59gwOBW0AtsQnMb66azXkKagrR2J5zc3eW5Lrs4FAKAUAoBQCgFAeOwAJJgDUk8qA+M/4h8bGLLPnizahbKbG4W+K4QeUQBzidpNX8NHK/MzsVLPa2xZ/4Y8FNiycW6j7RiARZDQMloalyeQPxHqAsb1Vx2Iblkjvx+/uLmEoZY5n+f9KXieNOOxPdYae6U/HrrrDXWPVtQPKB1FYNedlpsvm+rPtcLThg6Gefjl9Oi9OTseD8Kt2AtuDbYbEbN59CfrWe4pyvU0MutXnUba1LI/aATluIy8tShHrvNWP1VrSn8WV49lbvRNOHlcQpdg7N4SBrlnz9q7w1ScMQozeZv5HU0pUnlVkvmbu0FxkNtl5ZtPltUvtaUoqDT5+ZxgoxlmUitx2Ivhc58JP8Uk9IArJqKskpyvr5ot0o0m8sVsRr3drZzMxe+2umgXKZGldRlSVNa95/IThOUmtor5kp7DQ6qFhWEMeWYByBGv4jHrVipFqSuVacllT5JN/FAWlKoUjYEQZjpXWezVlqiWjT7zu73IHDlISJ8eaGn8zGRM9AfpWjSajDT8ZYnJclR2j7KqjZ8OZczmQxlYneBy1qvUcVNrcnwWPnGNp+E19lMeguWsM7aXCUUNq1loMrroVbYdPepadJTscY+Me9UivPya6r7mPan/DG+t0nhxCW7pBYFsuQiQRrrlMgiJ2IjatqMtNWfKTg29EfVeFYU2rNq0zZmRFUt+YhQCdepqJkqVkSqHooBQCgFAKAUAoCHxmwLmHvWywQPbZMx2XMpWTPrXsXZpnMo5otHxngP+GmIF374A2c4OXN/mkToFicpkBmIXwzG8iaeIyReTVvYgp0G2s1kkdH/iJjO7t/Zwe9vXYW4VGigEFbVtBpJkaGTDfxCsmu3FWWsnu/sfUeyMIpT7ep4Y6q/Pn6K2/7HV9hezv2PDBXA7254rp31jRZ6KNPWTzqzRpKEbGd7QxjxNZz44Lh+F2ToUBHvp5jofMV5/S0de6it29TqVGL4EwMoA46FiCPmYNZmI9mzu3Ts102+ZcpYqLVp6M2cK4S63M7KEAEQDJPrHL3qXBYOpSnnlppte5xiMRCUMq1NfafDj7snMQCSVHPbnyAE09qKOSLkrq57g5O8ktym/2Yt0koyIfwrEn0z7/SsalThVbcXbyZenVnBJNX8yLdvAqUVEUicxHxz5nfevJTzZaWVLXc9UEk53bLTvHQ3LoUMFaAGJGoRVnY6+GtCrNxqOf5qUqdNTioGh8S94KF+Nj6QI3I3AA11qCEZ1J+ZbgqdK74saOH2nYmysE2zmZzoOYJO+snSrcU5Q7NaW5Oqs4wtJ88G2wxFxjBuFRAEfiJ5dSRVWDd3pq9jiaukti9wvZXDZ7V+5ZRr6Cc8fi6xsSDsd9BW9RoRpxS5M6ri6krxT7r4L6pyqKAUAoBQCgFAKAUBouM5JCgKPzNrPooP1JHoaAW8KAQxlmH4m1j0Gy+wFAU3bjiV3DYR7tlC1yVWVElQTGbUHb9TUdWWWNy1hKaqVVF/DqUPYns07XBjcUhVh/k2m3Sd3cfnM89RMnWIho0tc79xfx+OTh2FN6f5Nc+S8kd9VoxhQCgFAROI4PvF00YDQ8vQ+VQV6Kqxt8CSlUyM5LF4Urckr3RXUdD6EaGvma9OpSqXkrP82ZsUpxlC0XcwsurWytyA+Yw8QNT15eld0qkZJX6r1OasJJ6bWN2MdiLqBTlLB5HIMoJPoDI9jVrFRkpWW2j+BXw8kkm99vz4mOP4ooju4GmUe4jSKjVZqV4ItUaH+7uRuGYa4mdPiNyCY0KabE7GfptUqjPWmump1VnGUlNrTgvuzOCALHfJA/1HUn1jSrOAopycnxoiljKjsl1OirWM4UAoBQCgFAKAUB894hee3c4hdH2v7m+uW6MQxs2FOGw9xi9lr3iRS7uyi23hMDYQBcYXij27uKtKDdZsYLdlXc5UBwVm+8uQxCCbhAAOrBQANgJF3tE6P8AZmtL9qLIqKHPduHW66sXKSoy2LsjKTKQJkGgMrnHrqObDWl+0TbCAOe7cXO8IYuUlYFm4SsH4VgnNoBn2fuXTfxa3QQQ6QO8NxdbY1TNqoPNYEENvMkDwdoTohtgXRiGssmYkIFXvS5YJMHD5XAj4nVZ1mgImD7VXHVXGGZhcts6ImcuCELorlrYQFlESGIDEKCwOagMh2mfuu8C2mHeBGZXcrZBQsTeU2w6FTCkFfxqTlEwB7d7TPK27aWmudyl5iHdrcOXFsJct2mkMbbnMQIEGDMACNb406vfvpbukPYwd3ubhebRuvcRyUAYplRVLKo3QnclqA6Lg+MN60twm2c0wbT94jAMQCrwNwAY5GRJiaAlXrSsCrAEHka5lCM1aSuj2MnF3RTYng2TxWdeqnX5T+lZNf2bleej8P2LtPFZtKnxKwWL1tsxQmLcMBGwdo59G28q4r06sIp9N/eeU5QcmuuxDxdxGOdk2HwlY18xVRSam21cv0k7WTNWAwzjM2bu1eIQCWPoOU6aVJJdXvwdTmm7JXt8Ds+EYHureXmTLE9f6CB7VtYaj2VNLnkx69XtJ3JtWCEUAoBQCgFAKAUBTYrs5buNezPcyXyDetBgEufdpbIOmaCiKCAQDHmaA2XuAWma48uGe4t4MDBS4toWgyGNJtqFIMgiQRBMgY/+nrZBzNca4WV++LRcDKIUqVAVQASMigKczyDnaQPD2dtkMWe411ijG8WAuApOTKVAVQst4AuU53kHM0gSOG8JWy9xw9x2u5S5dgZKjKDAAC+GBCgDTaZJA9HCbf2g4qD3ht93uYiZPh2zGACd4UDlQGnCcDW2vdrcvC0FKJbD5RbBEQjKA+g2ljl0iIFAYrwIDM3f3u9YrN3MoaFDBVKhO7KjO2jKdTJ1AIA8Ts7bTKbT3LThSpdCJcFy5DhlKnxszAxK52yxJoDbc4KpZnW5dRmS2hZX1i2zMh8QMmXaZkNOoNASeG4FbKFVLMSxZmaJZmMkmABqeQAHlQEqgFAYtbBmRuIPp/ZrxxT3F7FPxLgwaCoDRyb6a1m1sBren8GXKOJtpI28M4VkY3bhDXDtGyjy8/P+zPh8Kqbzy1l9PQ5r4jMskNI/UtauFUUAoBQCgFAKAUAoBQCgFAKAUAoBQCgFAKAUAoBQCgFAKAUAoBQCgF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data:image/jpeg;base64,/9j/4AAQSkZJRgABAQAAAQABAAD/2wCEAAkGBxQTEhUSExQWFhUXGRwaGRcYGB4YHhgfIBgdHBwgGxgaHCggICAlGxweITEhJSksLi4vGCAzODMtNygwLisBCgoKDg0OGxAQGywkICQ0NzQsNCw0LC8wMC8sNCwsNDQsLCwsLCwsLCwsLCwsLCwsLCwsLCwsLCwsLCwsLCwsLP/AABEIAQIAwwMBEQACEQEDEQH/xAAbAAEAAgMBAQAAAAAAAAAAAAAABAUCAwYBB//EAEQQAAIBAgQDBgMGBAMHAwUAAAECEQADBBIhMQVBUQYTImFxgTKRoRQjQlKxwWLR4fAHM4IVJHKSorLxFsLSJUNTdLP/xAAaAQEAAwEBAQAAAAAAAAAAAAAAAwQFAgEG/8QANBEAAgECBQEFBwMFAQEAAAAAAAECAxEEEiExQVETIjJhcQWBkaGxwfAj0eEUM0JS8UMk/9oADAMBAAIRAxEAPwD7jQCgFAKAUAoBQCgFAKAUBXHiBGK7gxDW8ynmTJ0+QPyqHtf1cnlcsdjeh2q62LGpiuKAUAoBQCgFAKAUAoBQCgFAKAUAoBQCgFAKAUAoBQCgKDjjZMVhbnKWU+8D/wB1VK7y1qcvVfE0MMs+Hqw9H8C/q2Z4oBQCgFAKAUAoBQCgFAKAUAoBQCgFAKAUAoBQCgFAKA5/tnb+5W4N7bg+x0j5lT7VUxi/TUujTL/s5/quH+ya+5e2rgZQw1BAIPkdRVtO5RaadmZ0PBQCgFAKAUAoBQCgFAKAUAoBQCgFAKAUAoBQCgFAKAqe1VvNhbvkA3/Kwb9qgxMc1KSLWCllrxfn9dCTwS5mw9o/wL9BFdUXenF+RxiY5a015sm1KQCgOR4RiLj3nQ4rFFlv3BlOHXuiqufCbow4HwaT3kzG50oCdhe02YI7WLiWmu9znYpo/eG2JUNOQ3BkDbksDGU5qAywfHCyoqW7ly43eMQxRcgS6UOZh4fi0UAahdY1NAV/D+1QSzZF1pvOLh+9e3ZIVLpQZzoufYQoiQdhrQFhgu0y3ntpatO4uW1uhpTKqklWzHNurCIEzOkgEgDTa7V5ltP9mvZbzm3b+GWuAMSIzaLCP4zp4Z2IJA3pxvM1tSjo32g2XUFCAwstcGYndGXKwKwZKzGooDfwHjX2pc62yqESGLKSCDBR1BlLgO6HbY6gigLagFAKAUAoBQCgFAKAUAoBQCgNGPsC5adDsysvzEV5JXVjqEssk1wVHYi6DhEA3BafKWLfo1VsF/ZSLvtJf/TJ9bfRF9VooCgKi3wi4pbJiGVGu94VCKTq4dlzEbHUbTBOs60BA4R2ffIq3rjZFv3L3dEKde/e5blxrkDZbgXcEATAy0BKscANshrV5lYG4JKqwK3LneQRpqrE5W8zINAeYTs8bQQ27751zjO6q2dXcvDqIBIYkhhG56xQFhhuH5bnel2du7W2SQBMMWnwgCSW5CKAj2uCKFwy5m/3e4bi7eIm3ctwfKLpOnQUBg3Ah3jXBcbXELfAgaEWRZK7bFRPUE+1Ae8O4L3d433uG5cKC3myKhcAgg3MgAdhGhgAZmgDMaAt6AUAoBQCgFAKAUAoBQCgFAKAUBzfY+2EbEWgICXCB6SwH0FVMKsrnHozQx0s6pz6x+h0lWzPFAKAUBpxN0gAL8TaL+5PkBr9NzQGdm0FUKOXzPUnzJ1oDOgFAKAUAoBQCgFAKAUAoBQCgFAKAUAoBQHN8KOXiGJT8yh/+2fqxqrT0rzXVJl+trhKb6Nr7l5isYqbnXoN6mnUjDcqU6Up7GWHxKuPCfbnXsZxlseTpyg9Ubq7ODwmNTQEfDDMTcPPRQeS/sTufYHagJNAKAUAoBQCgFAKAUAoBQCgFAKAUAoBQCgMbjgCSYFeNpas9Sb0RxeKx5HEwV0lAp8wQT+qj5Vnzq2xF10+5rwo3wbUuJfYs7y5tZ8XWvJWlzqRwbj6FfbukGQSCOY3FRJ2ZalFNFhZ48V0bxD5H+tWI4prfUqzwKlrHQm2+KW77C2GgbuG0novQzufIajxVahWhIpVMPOnuvgWwNSkAoDFHBEggjqK8TT2PWmnZmVengoBQCgFAKAUAoBQCgFAKAUAoBQEDGcSC6JDN9B/OoJ10tI7lmlh3LWWiKi4LjmWYGqrzyerLidOCskcvxnDlcZb11Jt6/6iP3qtOLVWJfozjLDzfSx0rYF/zD61Z7KXUorEQ6EV8HczxAIO7Bhp7HUzXHZyZJ28UiVbwmXUJ77n510oNLREbqqW7NTADlEmTPU+Z+XyrhncV0It3FFdVYj0MVw6jjsyxGlGW6uSMJxK6ynO5ynSIEn3ideQqWNWpKNpMgqUKUZd1amjD8WexcMSVJ1U7e3Q/wB61FDETpT8iWeFhWguvU67A41bq5lPtzFalOpGpHNExatGVKWWRJqQiFAKAUAoBQCgFAKAUAoBQETG49bfm3QfueVRVKqh6k1KhKp6FJieIu+8gdAKpSqzluaEKEIbEdSTyb5H+VcakjcSShbkD8q7SkRPL1Oa7V3Iuo2zBJH+lp/cVXrXU4PzL2DSdOovL9zp3xIjrVmUyhGkYWMT4ZPOvIysj2VO7MLuIbkNOp0rxyZ1GEeSNduN1B9z/KuG2TRiuhGt4TO0nafZj/If0615GF3dnc6uVWRa4azu0wFmSRoump9T06RVmnSzMo1allsQ7a2rxbuWLMCc1toDeo5Gf76V3VwlnmidwxE6atU+JpsXjZeUJUjdWmPSOVVFJ05aaFqUVXhrr6F0/aqygBuys9AWHmdBMVbji4f5aGdLAVL9zUtrGNtv8Lgnpz+RqxGpGWzKs6U4eJEiuyMUAoBQFM3aO2O8m3fC22Ku/dlgpESYWWiCDMRFAW9twwDKQQRIIMgg7EGgMqAUBg1zxBYOoJmNBEbnqZ09DQC6fCY6GvHserfU5EqwMZnk6xuf+2aoZJb2ZrKpDbQzBYblh6j+grhprc67r2MBiGn9+VcXZ1kiT7F086lhNlepBHO9uV0tN5Ovzyn9qgxbuovzLnsxWlKPVFvaZWt2zElkU+fwjnUzs9CtFNNmi0qqT4mbnrGnppXOiJnGTWuh7iTzBIPnqK5nZ7HtNW3IOHuFrotPIkSI58467A/KuIRbdpEtSSUM0C8RFRc7tlXkevko5n6VepUW9zNqVbu0dStx/E+8ARRktToPxNzlteutXYxSRzGnZ5nqzjMddIvMQYIYxGka+VWEtC0ti74f2juwFuZboH5x4h6OuvzqKpRhLcidFJ3joZ8ZxqXbdwojoVtxBIaS7ACDPLKZrKxdKMJJIt4RT2k7/wAIsrZtsBkvW56PNs/JhHyNezwU+CJYq3iiyxs4fEKNM0fwtP0BNeKnXj/04dXDS/lHTWAcqzvAn1ir62MuVruxnXpyKA5nC8V7h8Shs4h7hvMyKli4VeUSIvFRaExEs4AO5FAUL8Fa2Fs4lZC4e0ltkw9zELbKqQ4stbM2nDwQ0KSO7gnJCgWrcBUnHO9ouxSEzJIYnDAOyLEZmPhYjU5QOVAa7PZi19owqtYLW2w13vyylhedThxb+0E/5jANdKi5JkMRtQEexgzFtGt30At47D5rdtw6L3gNoK+XQd2vgY+EkAAkkSBY9mUC2sQq2QiACHWw+FFyUP8A9i4JDKMoZhoZ5EFVHsd0VGItp5R0IB512aKMrJjQMVHQjTTy29/OuWk9zzKuCTbvqB4oQxuT4D6MdvQ/Oqs8N/od9pLaWqNobLHKekQfQ/Cfp61WcXHRqxIrTV1qVHauciE8n0Pqp+R0GlV8QnlLmBa7TQw4TinaxbCgk5FGg2AERPtXWaWyGSCd5MtsPhiNCQDvA8R+Q/rXcYEFStfbYl28KILdPxMYC+p2H96VNClfYqzropOLY9RdttZYMVOrEeCYJ06gCfnUvZ2qxiSU05UpuWhHxPESxLs+Zup/YDRR6VoKJFGCWiKPFcfBYKgJGskCa9ukSxhcr2L3XhfiYzHP5V5Opl8JJFLkkcQwN2yimcxYwRBOUR+KJ+VcqvdHMmk9C1w+HY2sh17yC06FVH4jA09KysX3pKUmWKUrPuke5xKyGK/aApYsVV1LZVnw5mnSRrr1q7QqNQWYgrWz6fLqSMNjAroA9uXYKGRmUmTAiBrvUrqohavuj65XhligFAKAUAoBQGprsOFOzDQ+Y3Hy1H/C3SgMOIk91cygk5GgDcmDoKHUPEj5ZxDGkHx50GVmCaIzhRLGWHgRY1cjUwBqakvbYuzqqC8zKzjSpAaYZVuJn0MOoIDRzB0nyr1K6JIPPFNG6/xQRG/PrPttvTLY6sZYLiJEDLl55CCAfPlB8x6VzKEJqz1ObcxepI4zfW5h3gwy5WKNuBOsHZhHv5VnYnDtQdtixhajVWOZe8mdm3RcHaZ2CL4hruxDtoBufQUoUu0gmR4qbhVlFK7ubb3HLa6W0kn8TmB/yAmfc1chh0ivlqS3ZS8V4zmHiYvGw2A8wo0FWIwsSRppbIpceWvYW2S2RjdctuPwrlGmuq6xVGpJdrdE9JvLqVN/jNmy3dMpvOIzDOQqaCBmOpP0qVSlBbnGZVJ2Ssb+D4vDgzlYAH4WIPnof51y5X3OnePKK/iPHbrX7hD5Lc+EL4IHKSupNet3RFDR97Ux/wBvvlyo5L7Zmk89aj5J83d0Ohw2Lf7A5Jm69wKzR+CJEeR1HvVWdnU1Jo05Nq3Qj2+zzXgcRcK21JAzGQW5AwOU6T5VO6lo34I5wSl5ltwDsybWJS/fYZLZAt5TIZmYBSOehPOuou5HUtZ5ddD69VkxhQCgFAKAUAoDTirRZdNGGqnoRt7cj5E0BA43xUWsJcvyFhD8TBYbaJOgbNpHXSuZOyJKUHKaSVz5Oe2Fq4t837DXGuFJNp18KJBQSdvHLdCSdKRlCy1J6lCqpPuNry1JH+0ftZVGylk8KXrd5A1wToCGXLmjcTvMb10qkU9GSwVWMLqOhOXheQkiziEyr/mMczuTpC5PCgG+aJ3GkzXk33W07sic5SlaSaR5Yvi/bKpnNyWuW0YmVCqEIBfUh4LQNiRXkZ97T32JYZYO1/iYtiFu2XGh8J9iBPt0qWrHNB+hOu7JPzItln7kIhLPmKqPyyM5j5k1VwUv/nT6FnEwvXfmczdwN2y7d8xJn4jJI+RgV7213e9jz+nlGN9zG1xcsSFRnA0BZtT10A513UrcNkVOnOorpEvtBjbi4NHAOe7dJWOSoMpMepiqke9Uu9jqonCNluc7h7F24C5BaOoGnrO1TSkoIjhCdRpfUk4HhD3Xl3aBsg39By1NcdsraEn9HJTvLY3twBTcyElRzzch78/Koo1pclp4Sm43SZKt8GVCrKp7tjGeJ0mDHWPKmee7O4UKTTUVqjozhyxcWxNrKI6eHxASPIH51XqLVSRPG0Iq71Lbi2KzJZ/CjeML5CAo+UmmLquKS6lPs1ma3a+vJv7O2u8vfeyShDKpOg8WhK9eetd4JvLZ8FfENKLy+Z9JrVMMUAoBQCgFAKAUBT8btDur6MAVuW2YAiQGCydD6Bh5qxqOr4H6E+GaVaF+q+p8fwmJ7m6GyqYOzL4WHQg7fz+VY1Obi7n2lajCrDLt0sdfaew3iyL9nuwHUgRZu6AE/lDSBO0gHnWtCSqRPl6lKeHqW6mOD4dZ+zG61sNdVmUlpOVu8yDWZ00NRy8JLKTUsq2/g8u4C0gy23fLm2aHUsNJCsJB0iQw2qxSoOKtF2IZTUvEkyJawpa4TPIyZ+MEdCM3zJ9anV0rNHK01TdujIfCbhXxgEw6mFiT4YgTz/nVPAxThKHRl/Gyy2kuhPxnDMzLduKtxLgYr3NwsyECSOjadByrqrSjF6IjwWOnNWul+bGnhy2rls2LCKGY7qNW8zz9qr2zaGjNdlLtZ7Ek8FtubVrESRZRpAI18f5hMDxCvIxtOz4Krq580qaTzPkqLeGNw/ZrSxJ2/KJ3JG49aNZnYuThTpR7QscRwu3grqgHvNNTEa88sfvSUFFkdGcsXC70NmN4AhR8RcJWR4bYgadWOu/SjprLdnlHES7TsoLTl/sem39os2lChApygxAygfhE/wBmlsyOrKhUbvc94l92mS3JPwJ5u0Tt7fM1Wr3clCJ5CWZ55E3jGDCrZUNAQZSddQoGsDU7bDqKY6KyxfuKdGq7SfvJfAuHd2+cliWIENyE8/OpsLRdNXe7I6080bHc1pGKKAUAoBQCgFAKAj4+1mtsAYIEg9CNvbkfIkUZ7HfQ4jj3BVxCZkXJcI2Ok+RG0+dUa1JS23N3B4qVF2k7xOOw925hbmS54kIKuh2ZdiD6Tvy05GqsJyoyNapShiqenuZb8F4hNi8kznKwT6FZjrFsGOtaOVSbt6mDZqCb3V18GSsJcDIDtpqOmmx9z9RV1aq5AzXcaChU5R3n11XmNRuJr16o6tbch4S0PvVlgFK6qYICsQSDEgxzrLwcv1KkTQxX9um/I3cYwWIssLme7etAZrVyzAIYjV2CgySAJkQddqsTuvFfyZSoqMnaNl1UufRmeB4ubwydxDrBxL2YDXFG5RRDFWI8UaxMb13RcequR4xVE0tXDjW/uPcZcCXO+tkW7Vu27lYhWQsoKkfxL7gxVGlO9abexddO2HhGPivp8CVhy9p2spk03bYxupb/AExrUmzsW5ZakO0lexJv2UCs7l3ux4dCFEdOp8/OuuNSCLlKaUbKK31195G785Ju+IRmlzlCjzjU6gx6VxutSdxSk8jt6GoYw50VTmZnCA5SEQRnIE7nKsfKpYQ0bZUr1kmowXqzfehbuHuNsj3FbyLbN8iKo5stRX9PeTqLlCaXk/cWnaG2cmdTDJBB357f30qxiY6Zluilh2tmtyfgxmdSdpGnuKmjqzyo0oO2501WDJFAKAUAoBQCgFAacZ8DctK8lsd0/EigDawd+R6/1qA0baXRQ9q+Cd6hdfjA2H4gP3HLrMVBXpZlfku4LFdnKz2ZxHZ7GC1cuW7g8DwJ1lSDIYeUzI6TXSrKnNJ+X0Ov6d1aTcd05Nel2X2DVkzDkGYaHlJI125gfKtGi7wRmSTMcRidAddGQ/8AUPLoTUttBybsIn315I0YOPmQf3rFoO2KkjRq97DQZZYPHlArJEnWJhTpJkE6b71ruNzLkruzLnitpL1oXRKuvwONGUkwQeRBOhFVKqtFvlHtBtVMu6ZyvFMHed7hsoLi2lAKT8ZykgFSQCBIO81Sw2mZ2vc0amW0Vmysl8N40i27du9bJvKgUFQHJIG2sMrT+YR5mr8VB21+JRqdtC9k7eWw7P4UObyqctxVQ7EQ3iLZg2pYzqdoIivKkbt2OqNbIoOfN79SJxwu6EEblFInkDrr5mfnVWWpsQUYos8Hhu8vySQliMq6asyfE3PRZEedTpWj6mZUlmqehhjB3uIFobFwD/pEn9CKzpfqYhLhFyD7Og5ve31L7EJnDDlr7mr8ldNFCNopX3NvCnnIT+YA+x/lr70pSukyKromjpKsmeKAUAoBQCgFAKAj44nIQIk6a7e9R1JZUdwdpJsoCJOUiD0n6g1BGaeiNGM1ujEkx1/WujtJXOC4vwowt22skvcRwN5DsynXnH7VBjKd3dF/2XXs3Gb0/k8wPFEVmt3ge7LeF0+JCNNRswkHSDvXNHF9nLK9iSrgHWp9rDxfUvb3CrYsvdW4t0EQhHU8zryE6eVaiq59jFldTyyVmRpjFE7TlHztD9wazctsXc0L3wluj/PqRBeKgqYGViJPOCQNv7M1tRRntJnVcNtFsMg2zXAf+oE/UVSxOt0jym8tS/RM2dnxpdb811/pC/8AtqthvCTYzdLyRYYnA27gIuIrAjXMJmrLimU1UlHZ2OX4lwn7O693la3dcj7wsDbYroBeQ5wrRAzTrXKvTXd5LOZV2nPdcr1K9lLXbFoiIJdhObRBA8W58TDfpVfdmvLSBfcOUd/eI5Kgb/iAJ/Qj6VN/ijLlrUbI/DlzXSwgeCZ3PibWPP8ArVKiv1ZMvVXamk+pchTyY/IafSrmpTduV9Tzgi+Mjo4/b+VcUF9SOvLR+h1VWzMNOMxSWka5cYIiiWZjAUdSeQoBicUlsAuwUFgoJMSWMKB5k0BuoBQCgNN7FIjIrMFa4SqAmMxCliB1OUEx0BoDdQFbxpyAgALSToPTy/vWqeMzOKUSeha7bKi5hmAzBCrciXiDy0JP6VRfaUu89CyqsZOydxZvBiRPjXRgD9Ku0qnaK50pccFLjFKXSsLkvsuWZGS8I1bopVR7qPzVM451bk8lUdGee+j0I+L7Ni5aFy1pcGjoRoxXRvRidZ5zVarh1NZo7mjhse6E+zqax48rnMcMgXlTVcxIZZggwfeR57VzgpWnlZf9oxjOlnWv7F5iVy3rTHbwHflmK/pXuI7uITM+gr0JovuGYO04dLiglXJG+xAO4MxM6VpOVnoZtVSWqLPGMq21CgAKygAaRrlEdN6rV5Xhc8ox7/uK/s9ihF1CYK3W+oDfvUGEneJcxtJtproi9QzzHsf2q6ZrTW6NOMsK6MrKCpBBB56V5LY9ptqSaOQ4Pg2XEEP4glshG3JUuDB8xtPOJqrFGzUmrWLTs5b+5Lkau9xj1P3jAT/pAAHQVPIzk+m5Cwtw28Qq8mm3PT8S/TT1rNovLXafJp1EpUH5HSIn9n+9a0bGW5XZo4DeVXzNpnchfbST5SYqKlUjDWT3eh7iIyknbg6mrhnFL21P/wBOxv8A+te//k1AQcbZxQbDG7fsOnfp4Uw7222aPE2Icf8ATQGGDxN5r64Eu82bjXLlzYvZ3sLmBmSzhS34vst3rQEHgmOlcM64q5dvtcKPaZ5zKM+YNb2XIIbvIBMLJObUDPh2PJTC3VxL3MVce2L1gvpqQL6mxr3Xcgs2gDA21DFpMgRMFjlf/Zt25iScRcvff2i4IV/s95WTu5i3kukWxEEmAcxM0Bv7PYu/d7hrl62ty4rDEW/tLF57tsyJYyAWmt3I1UyApksTmoCEpvvY4XcOJuF8RbzXWzRmzYcPlWBCiQNVAbQ6ySapYyeRJ/nBPRSd0yCz4hEN98Sx7nFpaVWclchxSWiHmA3hc+NpOgMyCTUSlUlxt87fuTdyMdFz8j3FY9y7Zro8F66ptnEdy5GjQLg1lQcwUkAg6kAV1h6ku0vJbpfc6aio2iX+ECXxZY5mV7Ab7wAM0hdXAEBoOsRB2irn/r7h/wCXU1cLxHc4i5hTmcH7xGY6mRqpJ3IAmedWG82tiFQcVq9Ht+xo7UdnRe++tpF0QTBHijn/AMUfOoJ07tSjui9hsSoLJN3iyg4zcOSyYMm0fYjJ/M1WxvjTLuC/yj+cnT8FvHvmywA6Agkfl/o30rQu3BMza0VbVF1jLBZGWdSNPXlp61xOLaaIac0pJlHw1wmKcfhvqtxD1IEMPX+VU6XdqOPXUv1+9Ri+Y3T+x0mQVf3MvM1yY3k8JhjsfOvGtDqElmWhyOPvGw1111JwzETrqrD/AOVQU9JWNPENypX6MvcIgt2LaiPCiiekKJPzqSTW5Sgm3Y5+8c9+0iiCbgf2AmT8vrWapOWIVuDWSUaEpS5Ojxd3KjEk6AnpGlXpu0WzNgldaFbw4ZrlpRJAZQTsNDmb3JrKk1Ur04LZP+SxN5acm+jO5rfMQEUAigIHDeGC0zubj3bjwGuXMubKs5VGRVUKMzECN3Y86A28PwK2UVF1yiATEkTOpA86AkBBJMCTuY1PvQHhQakASfrG0mgI4vgElrbKTpIXNP8AySY9QKAr+LuLmRbZVokmGAIiAOvU/Ks/HpyUUWcPLLdld3av4cxRuU669D1FZ1PLLu3s1sWm5LvJXNdu2QzC+3iMRoIIB0OszSUcs++L5leCHdk6hpa2SykbMvMEe/6VfovNFO+sfoG7brcq+OtF3DYhQTnuW1kfhMsNfIqzL8quwd3dEU1aFuj0OmxVwIjOdlUn5Dau1a5Ck72Pm3HL0i2k6qrSfZR+oNU8ctUbmBVm2WHDMURbtOu9vQjzXQj3Q1YwklOlZ8FevC03H3nd2LgZVYbMAZ9RIqTYy5Kzscj2islCWQ6K82+ofchfKT9azcQnGorGzhGp0mpdNTsVcj4tuv8AStCN7amPJJvQ9uNKmCIg17LY8irTV+pyXHiAFJP4Liextz+qiq68SNaX9qafkzXjcTda1atJ+JEViTEnuwSJO3hH1qKtK8sqPMPCKhmkS8TfVGuYhcykIDDARGwWehPMHpUN3CrmXJ53pQVN9SZcx1u5hzcBgN4YPI9KmqVIypNp7kLpTp1Mj4M8Jc/3izbEBQZ8yYP71mYWSliIrhHtRNUZS5Z19fRmQKAUAoBQCgFAKA5/tAlprqC6JhSR7mP2+tZWPnFVYqW1i7hoycW4ldd4TaJlLro3mxYHoCHn6RVXs6U/CyZTqR4IBNzMLbMGg6HUD5EGJHnyqvOcr5eEWI2tmtqWvDrBtkloynQR+H/yYrRwclFWfJVrNz24KDi6HPhbUlR9rOxiIRmA95mKuUfCxLxR/OGXnHM3cPz0Gsa/EJ+lTQ8RzDK2mfP8Qua+RoYEwwkaDSfLMRPlNV6+uI12sasV+haLs29zdgLbWr/dyPGs5ZmNxB9CCPQ17SiqVfKtmROfbUFN7rc7/hN0rhlY8gf+4gAVaqO2rMucb1LIgcPw4v3sx1WyQF87h8TGP4ZHufKqFGHaSzvZbF6vVdGGRbvf02R0gt8959avWMxt7GnFIuQ6AmDyrmSViWi5Z1ZnD8fw/e4izanLbQF7jTAUSAAPNto9aji1HvF6pKUlkXO5mtzvTeUBbgFzwqG7t0IWBGYEEFd9qz5ZZ3uW1ek01pp6oreH38ly3ltl0J0TNJkjck7x5iBrXNOWWd+CevBOF29S0sYNltCCO7AiZ38IBIHSRp6VUxM3GyWyKrqKc3fcv+zyKb6MJLd2xboAcsR56jz3qf2el2/d4Tv8inim+yafVW+Z11bxlCgFAKAUAoBQCgKLjN1O+C3ASuUGQDoZPTbrWRjpQ7aKntYuUFLI3Hcqr2HR2BtPtOpM/Ws+cYuVqenqW4Tkl31f0NN2z3akOA+YjVfiEkAeo1rlwto9TrNd3Whts2b2VpJZdi0ax5j05ip8Opb8HMpwTXUg9oP8q66kSFW6h/jQgfUaVr055Zt8WOJU5SSjyXGBxIxFo5hlMZbiHdSR+h3B5iKs7bFOMmnrujieJYB7V5CYldztmXqPY+fLpUVanKU4zj7zVpVoOlNN+fvMsJwm4zYZ0UnNYt6wdSQZJ6DWa7dG1ftOErEGHxK/pmpb3u/edtj8Pkw62h1RR5x/4qPEt9m/MhwzvWzFV2cxuTDkndrlz9QD/KqdOr2NFXJvaCXbPySLC1xlRBOi6TJMg9DJ6elTxxKdnfcy7vkuMSwyECNQY86tTasTUr50zgbFg3GxdzMysDKED4QhZNBzBAJ96grJOGXoaFG8Z5ns3b4Gd7ADw2Ua2oY94cxkFQoAkzuzeL0Bqh2WbnUtqo9ZNN/n0Rp4RddsSEW0oABRig8PUEEaHaN9j5V6oPPYTcOzzX1uQ+GB0EAEWxmGrSG1IEDkZ0n1rOxOTSPJZqKO/KO17NAi8qsVnuj4RqRqupNXPZ2ld+af1RkYvWjfz/c6yt0yhQCgFAKAUAoBQHO8Z8Nw6lVIBMLmM6jQegrExqpqvaWiav7y/Qu4XRV3cp1ZHK/myEH2MVRcHF3a7vUta8PUhYfh7wLhlhOjBpI6ZliNPKvZ0p5cy1XkdupG+V7lng8c1sgMPCdmGoPrzFTYWo6VuhDVpRqFVxMd/fFoHKjEBh5A94wHrlA9Cav0U5Ns7hLs1fe3/C54jZdT39lQbiiGX/8AIm5X1HI/zrRi+GZlSPK3K1cQvELqIs/ZlJZxsXIUSHP4VDHLl3YqeQ1k8DtycwvODnxsvM63FYlbSFj8IGw5+QHWo5yUVmYjBzeVHE8Z4pfvQVUqJgMVK20nTMzESYB5aeVZtSrOr5I3MPQp0dd5dOSfb4atqyLaywSNfzGM5IA6ljXleEdEuDJrVZVJuUirtRl/CMpcdcs3m0+URXllKVvIr9DobxhdQZyKAemkn32Fd4luMy/QV7HO4fEth7ouOIsuWUt+RiQSGG/xAkH+IzVmLzpProWJRtGS43X3/c2Wwil3tYcXbjtKMADbAmBB+HbWepNQSi4trLr8iSNqiTc+782akvYlwwvq1rkoSACemYE6fKqk3KN29ET2pRSyas23+7GVEAyoQNBuRr6/+azUl3pL8ucrNzyXnZjD5cQSx8RtHwj8IzJuetX/AGZHJXa8vuinjZuVG62v9mdbW+ZIoBQCgFAKAUAoDme0N0d8FJIhR5bk1h+05rtVF9DRwkJZG0V93DAiBdPkCdD78qoJQl3c3oWVKS4IzOUBW0WXL8S5g2vUTOh8qTqOm8q/PgdRipu8iLxC89tZZDLEAKN2JIAAk6Salw1KpUqxj+aCdWEIOW5XcTx2Lt947YaGF9RbKOLjK3dgEd2NXBXNOXz6Vvxpx1s9blKFaSazRvG2tun/AGxYYrF2bloLbu3b+IueFbYLoQT+ZBGRVnWelSKhZ3kRyx113EkvTX5nS8IwNvBYVUjUAZyN3Y76nqxr2pNRTkyKEXJqCKXjfFncK1m7bDmVUDUTOpDt4ZAETtrWbVqOo00zTw9GMLqcW0c0Lly8MpuXMytlcTr4vhaNt9IiqbzyaT/PI1E4UpaLQ6Dg3EMlrumYl7aqLh0MatkeehGh6ZYq49afmtzDx1O1TMtnsR8AmclF2DksRqAvxMSfM7Dzr2is/eeyKSj3kjoccQD8c5twPwCBoD7c6r16kJ1VlluaOGjK3h2Ke7Dq2ypcaLZPIrrn1/iqWnNJ66J7e4t68atb+/g02b4sot9BFsvlxCDa205S4HIBt+UNNaCtNZXvwZ1VdlPMtvt/BY4u2XZNYXm8iI6+9Y+LpSqSS6F6nNRjda3K1reZwlmAIMTtuNT1ETWXCN7kzbSvIuuywjEsc2YlCC3LQiAP19q0vZmldq/D+VinjtaSOwr6AyBQCgFAKAUAoBQHJcTw475+9I1MrPNeUdIGlfN42ElXk5uye3oa1CV6SyL1Ky6VOW1lLSYVgYjyJ/Q1WXedo73J9YrMV3HsRbwgHeFHciBkIZ56AcgN/KavUfZlWrUyxenUr1cdTpQzT08ji8V2zui4jEAqroRbPiLEHQFt58uvWvpKPs+nhqfn1MGXtCriKistOh9HuYsnFq2ZFTUq1wwqPkCnU6FgpIAB5ms5SlKTy233fp9TaUbUmld36fE6nDYcKNwzHd4ALfLlVqKaVr3KTab2sQOPQbYzCUza6xpBIn1P8udQ4jwFjDePTc4k4UC41x1XINLaliBr+VV1J30rMi4PZXNvPJJK9vqYYbC9zZxF24crOoS2SfGxEwwAMiNI51zFaavnQ6rTVWpGMVtuWXYqyUz3LrAm8GRi20KJGpOsyQZ8qu4aSu1coe0FdLy+5b8FsZUZG8KtldjsfhAgcxqs1Aqip0lB7Pf0KKWt47mvG3lfIqqEWeYgmOv9aoylnnokkXqEXHWTuzFcOPFcY7LCg8p0+ca+9SSVoOo35IkzttQRFwd4q4CAffpqG27xAJ/5resfw1o0KjlBOJxUgne/H0ZQ47iow13It5Mk5Xtwcq8jkYnTLzQaAVO8LUrQcppXM+eKpUZqEG/QtLgy6XM4JMl0IAyeo2ETqK+eUUtltuat21dM6Xs5azXsyoFtIpA13YxH0mT5itD2dSvVdS2iVviUsXK1NRbu2dTW0ZgoBQCgFAKAUAoDTisKlxSjqGU8j+3Q+YrmcIzVpK6OoycXdM4/tpgkw2Fe+HMrARTEliYABHz2OgNUaXselKosrdixP2jKnBto+QWRfxOIS1b8d+6YWeW5OvIBQSY5A719LGFOhTtFWSMDNUxFTNN3Pof/AKewfD0ysvfXhBuX2UMwJ2Syp0VmOgI1AJJNY2Kxbn3b6Lf9vV/Q3MDgbtZVr+a+iObxl/EYy+baoqhRlCCCtoTO+2Y8231ismtiFHfRcI+thQo4amnu+X+cH03g2JNqzbs3FuZkULmAzZoG+moq3SxkHFXTXuZ83XpZ6jnFqzLAXlbwMPiGgYb9dD+hq1GpGWhXySWpUcZtqpRVtSrTIRRJ25noNdxWfj5SglGCsn0LWH7ycpPVdSr4twiywX/d7gK6zLT+ulZ1So4RsotPz/LIt0as0289zG1aW0s2wSwVgJliraGAH5lQQD1rrDYiKVmQ4uU6kk5PQuOH904ZnLFTEZjJYRp7a6CplOM23Ve2xFKE46UyDiQrue5SI0HrVeffl3FZcFuksq7715K+8b7HufDEmQOXqYruNKU+476FlOnHvoh2OPWe+sJOVbNwk3DsfA6bDaT7RFaVNwjaC4E8NVySnvdfdHN9r+zL4ctfUm5ZZmYg6sktMwdx571r0MdSbVOWj+p8pisHO7nHUsexXFMqL37f7q7ZBd0PdtMZWnZfOIHpMV8b7NpVnnho+bHuEx1Sj3Zq/S59gwOBW0AtsQnMb66azXkKagrR2J5zc3eW5Lrs4FAKAUAoBQCgFAeOwAJJgDUk8qA+M/4h8bGLLPnizahbKbG4W+K4QeUQBzidpNX8NHK/MzsVLPa2xZ/4Y8FNiycW6j7RiARZDQMloalyeQPxHqAsb1Vx2Iblkjvx+/uLmEoZY5n+f9KXieNOOxPdYae6U/HrrrDXWPVtQPKB1FYNedlpsvm+rPtcLThg6Gefjl9Oi9OTseD8Kt2AtuDbYbEbN59CfrWe4pyvU0MutXnUba1LI/aATluIy8tShHrvNWP1VrSn8WV49lbvRNOHlcQpdg7N4SBrlnz9q7w1ScMQozeZv5HU0pUnlVkvmbu0FxkNtl5ZtPltUvtaUoqDT5+ZxgoxlmUitx2Ivhc58JP8Uk9IArJqKskpyvr5ot0o0m8sVsRr3drZzMxe+2umgXKZGldRlSVNa95/IThOUmtor5kp7DQ6qFhWEMeWYByBGv4jHrVipFqSuVacllT5JN/FAWlKoUjYEQZjpXWezVlqiWjT7zu73IHDlISJ8eaGn8zGRM9AfpWjSajDT8ZYnJclR2j7KqjZ8OZczmQxlYneBy1qvUcVNrcnwWPnGNp+E19lMeguWsM7aXCUUNq1loMrroVbYdPepadJTscY+Me9UivPya6r7mPan/DG+t0nhxCW7pBYFsuQiQRrrlMgiJ2IjatqMtNWfKTg29EfVeFYU2rNq0zZmRFUt+YhQCdepqJkqVkSqHooBQCgFAKAUAoCHxmwLmHvWywQPbZMx2XMpWTPrXsXZpnMo5otHxngP+GmIF374A2c4OXN/mkToFicpkBmIXwzG8iaeIyReTVvYgp0G2s1kkdH/iJjO7t/Zwe9vXYW4VGigEFbVtBpJkaGTDfxCsmu3FWWsnu/sfUeyMIpT7ep4Y6q/Pn6K2/7HV9hezv2PDBXA7254rp31jRZ6KNPWTzqzRpKEbGd7QxjxNZz44Lh+F2ToUBHvp5jofMV5/S0de6it29TqVGL4EwMoA46FiCPmYNZmI9mzu3Ts102+ZcpYqLVp6M2cK4S63M7KEAEQDJPrHL3qXBYOpSnnlppte5xiMRCUMq1NfafDj7snMQCSVHPbnyAE09qKOSLkrq57g5O8ktym/2Yt0koyIfwrEn0z7/SsalThVbcXbyZenVnBJNX8yLdvAqUVEUicxHxz5nfevJTzZaWVLXc9UEk53bLTvHQ3LoUMFaAGJGoRVnY6+GtCrNxqOf5qUqdNTioGh8S94KF+Nj6QI3I3AA11qCEZ1J+ZbgqdK74saOH2nYmysE2zmZzoOYJO+snSrcU5Q7NaW5Oqs4wtJ88G2wxFxjBuFRAEfiJ5dSRVWDd3pq9jiaukti9wvZXDZ7V+5ZRr6Cc8fi6xsSDsd9BW9RoRpxS5M6ri6krxT7r4L6pyqKAUAoBQCgFAKAUBouM5JCgKPzNrPooP1JHoaAW8KAQxlmH4m1j0Gy+wFAU3bjiV3DYR7tlC1yVWVElQTGbUHb9TUdWWWNy1hKaqVVF/DqUPYns07XBjcUhVh/k2m3Sd3cfnM89RMnWIho0tc79xfx+OTh2FN6f5Nc+S8kd9VoxhQCgFAROI4PvF00YDQ8vQ+VQV6Kqxt8CSlUyM5LF4Urckr3RXUdD6EaGvma9OpSqXkrP82ZsUpxlC0XcwsurWytyA+Yw8QNT15eld0qkZJX6r1OasJJ6bWN2MdiLqBTlLB5HIMoJPoDI9jVrFRkpWW2j+BXw8kkm99vz4mOP4ooju4GmUe4jSKjVZqV4ItUaH+7uRuGYa4mdPiNyCY0KabE7GfptUqjPWmump1VnGUlNrTgvuzOCALHfJA/1HUn1jSrOAopycnxoiljKjsl1OirWM4UAoBQCgFAKAUB894hee3c4hdH2v7m+uW6MQxs2FOGw9xi9lr3iRS7uyi23hMDYQBcYXij27uKtKDdZsYLdlXc5UBwVm+8uQxCCbhAAOrBQANgJF3tE6P8AZmtL9qLIqKHPduHW66sXKSoy2LsjKTKQJkGgMrnHrqObDWl+0TbCAOe7cXO8IYuUlYFm4SsH4VgnNoBn2fuXTfxa3QQQ6QO8NxdbY1TNqoPNYEENvMkDwdoTohtgXRiGssmYkIFXvS5YJMHD5XAj4nVZ1mgImD7VXHVXGGZhcts6ImcuCELorlrYQFlESGIDEKCwOagMh2mfuu8C2mHeBGZXcrZBQsTeU2w6FTCkFfxqTlEwB7d7TPK27aWmudyl5iHdrcOXFsJct2mkMbbnMQIEGDMACNb406vfvpbukPYwd3ubhebRuvcRyUAYplRVLKo3QnclqA6Lg+MN60twm2c0wbT94jAMQCrwNwAY5GRJiaAlXrSsCrAEHka5lCM1aSuj2MnF3RTYng2TxWdeqnX5T+lZNf2bleej8P2LtPFZtKnxKwWL1tsxQmLcMBGwdo59G28q4r06sIp9N/eeU5QcmuuxDxdxGOdk2HwlY18xVRSam21cv0k7WTNWAwzjM2bu1eIQCWPoOU6aVJJdXvwdTmm7JXt8Ds+EYHureXmTLE9f6CB7VtYaj2VNLnkx69XtJ3JtWCEUAoBQCgFAKAUBTYrs5buNezPcyXyDetBgEufdpbIOmaCiKCAQDHmaA2XuAWma48uGe4t4MDBS4toWgyGNJtqFIMgiQRBMgY/+nrZBzNca4WV++LRcDKIUqVAVQASMigKczyDnaQPD2dtkMWe411ijG8WAuApOTKVAVQst4AuU53kHM0gSOG8JWy9xw9x2u5S5dgZKjKDAAC+GBCgDTaZJA9HCbf2g4qD3ht93uYiZPh2zGACd4UDlQGnCcDW2vdrcvC0FKJbD5RbBEQjKA+g2ljl0iIFAYrwIDM3f3u9YrN3MoaFDBVKhO7KjO2jKdTJ1AIA8Ts7bTKbT3LThSpdCJcFy5DhlKnxszAxK52yxJoDbc4KpZnW5dRmS2hZX1i2zMh8QMmXaZkNOoNASeG4FbKFVLMSxZmaJZmMkmABqeQAHlQEqgFAYtbBmRuIPp/ZrxxT3F7FPxLgwaCoDRyb6a1m1sBren8GXKOJtpI28M4VkY3bhDXDtGyjy8/P+zPh8Kqbzy1l9PQ5r4jMskNI/UtauFUUAoBQCgFAKAUAoBQCgFAKAUAoBQCgFAKAUAoBQCgFAKAUAoBQCgF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http://www.enchantedlearning.com/subjects/anatomy/skin/crosssecti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3058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utpenetration_530p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8458200" cy="4419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953000" y="2971800"/>
            <a:ext cx="4419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Penetration </a:t>
            </a:r>
            <a:r>
              <a:rPr lang="en-US" b="1" dirty="0"/>
              <a:t>(blue arrows)</a:t>
            </a:r>
            <a:r>
              <a:rPr lang="en-US" dirty="0"/>
              <a:t> is the entry of a substance into a particular layer or structure such as the entrance of a compound into the stratum </a:t>
            </a:r>
            <a:r>
              <a:rPr lang="en-US" dirty="0" err="1"/>
              <a:t>corneum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2. Permeation </a:t>
            </a:r>
            <a:r>
              <a:rPr lang="en-US" b="1" dirty="0"/>
              <a:t>(green arrow)</a:t>
            </a:r>
            <a:r>
              <a:rPr lang="en-US" dirty="0"/>
              <a:t> is the </a:t>
            </a:r>
            <a:r>
              <a:rPr lang="en-US" dirty="0" smtClean="0"/>
              <a:t>  penetration </a:t>
            </a:r>
            <a:r>
              <a:rPr lang="en-US" dirty="0"/>
              <a:t>through one layer into another, which is both functionally and structurally different from the first layer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5562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 Reabsorption( Pink arrow)-  </a:t>
            </a:r>
            <a:r>
              <a:rPr lang="en-US" dirty="0" smtClean="0"/>
              <a:t>uptake of system into the vascular system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4572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Skin creams classified as:</a:t>
            </a:r>
          </a:p>
          <a:p>
            <a:pPr marL="342900" indent="-342900">
              <a:buAutoNum type="arabicPeriod"/>
            </a:pPr>
            <a:r>
              <a:rPr lang="en-US" sz="3600" b="1" dirty="0" smtClean="0"/>
              <a:t>Make up creams( o/w) emulsion- vanishing creams</a:t>
            </a:r>
          </a:p>
          <a:p>
            <a:pPr marL="342900" indent="-342900">
              <a:buAutoNum type="arabicPeriod"/>
            </a:pPr>
            <a:r>
              <a:rPr lang="en-US" sz="3600" b="1" dirty="0" smtClean="0"/>
              <a:t>Cleansing creams-( w/o) emulsion </a:t>
            </a:r>
          </a:p>
          <a:p>
            <a:pPr marL="342900" indent="-342900">
              <a:buAutoNum type="arabicPeriod"/>
            </a:pPr>
            <a:r>
              <a:rPr lang="en-US" sz="3600" b="1" dirty="0" smtClean="0"/>
              <a:t>Creams for winter ( w/o emulsion )- cold cream</a:t>
            </a:r>
          </a:p>
          <a:p>
            <a:pPr marL="342900" indent="-342900">
              <a:buAutoNum type="arabicPeriod"/>
            </a:pPr>
            <a:r>
              <a:rPr lang="en-US" sz="3600" b="1" dirty="0" smtClean="0"/>
              <a:t>Creams for dry skin </a:t>
            </a:r>
          </a:p>
          <a:p>
            <a:pPr marL="342900" indent="-342900">
              <a:buAutoNum type="arabicPeriod"/>
            </a:pPr>
            <a:r>
              <a:rPr lang="en-US" sz="3600" b="1" dirty="0" smtClean="0"/>
              <a:t>All purpose cream</a:t>
            </a:r>
          </a:p>
          <a:p>
            <a:pPr marL="342900" indent="-342900">
              <a:buAutoNum type="arabicPeriod"/>
            </a:pPr>
            <a:r>
              <a:rPr lang="en-US" sz="3600" b="1" dirty="0" smtClean="0"/>
              <a:t>Night cream</a:t>
            </a:r>
          </a:p>
          <a:p>
            <a:pPr marL="342900" indent="-342900">
              <a:buAutoNum type="arabicPeriod"/>
            </a:pPr>
            <a:r>
              <a:rPr lang="en-US" sz="3600" b="1" dirty="0" smtClean="0"/>
              <a:t>Skin protective and hand creams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1142998"/>
          <a:ext cx="5334000" cy="4038604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</a:tblGrid>
              <a:tr h="375685">
                <a:tc gridSpan="2">
                  <a:txBody>
                    <a:bodyPr/>
                    <a:lstStyle/>
                    <a:p>
                      <a:pPr algn="l" fontAlgn="base"/>
                      <a:endParaRPr lang="en-US" b="0" dirty="0"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7446">
                <a:tc>
                  <a:txBody>
                    <a:bodyPr/>
                    <a:lstStyle/>
                    <a:p>
                      <a:pPr algn="l" fontAlgn="base"/>
                      <a:r>
                        <a:rPr lang="en-US" b="1">
                          <a:latin typeface="inherit"/>
                        </a:rPr>
                        <a:t>Ingredient</a:t>
                      </a:r>
                      <a:endParaRPr lang="en-US" b="0"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b="1">
                          <a:latin typeface="inherit"/>
                        </a:rPr>
                        <a:t>Wt. %</a:t>
                      </a:r>
                      <a:endParaRPr lang="en-US" b="0"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75685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>
                          <a:latin typeface="inherit"/>
                        </a:rPr>
                        <a:t>Beeswax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b="0">
                          <a:latin typeface="inherit"/>
                        </a:rPr>
                        <a:t>8.00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0972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>
                          <a:latin typeface="inherit"/>
                        </a:rPr>
                        <a:t>Mineral oil (</a:t>
                      </a:r>
                      <a:r>
                        <a:rPr lang="en-US" b="0" i="1">
                          <a:latin typeface="inherit"/>
                        </a:rPr>
                        <a:t>paraffinum liquidum</a:t>
                      </a:r>
                      <a:r>
                        <a:rPr lang="en-US" b="0">
                          <a:latin typeface="inherit"/>
                        </a:rPr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b="0" dirty="0">
                          <a:latin typeface="inherit"/>
                        </a:rPr>
                        <a:t>50.00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75685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>
                          <a:latin typeface="inherit"/>
                        </a:rPr>
                        <a:t>Lanolin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b="0">
                          <a:latin typeface="inherit"/>
                        </a:rPr>
                        <a:t>3.00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75685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>
                          <a:latin typeface="inherit"/>
                        </a:rPr>
                        <a:t>Borax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b="0">
                          <a:latin typeface="inherit"/>
                        </a:rPr>
                        <a:t>0.20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57446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>
                          <a:latin typeface="inherit"/>
                        </a:rPr>
                        <a:t>Water (</a:t>
                      </a:r>
                      <a:r>
                        <a:rPr lang="en-US" b="0" i="1">
                          <a:latin typeface="inherit"/>
                        </a:rPr>
                        <a:t>aqua</a:t>
                      </a:r>
                      <a:r>
                        <a:rPr lang="en-US" b="0">
                          <a:latin typeface="inherit"/>
                        </a:rPr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b="0" dirty="0" err="1">
                          <a:latin typeface="inherit"/>
                        </a:rPr>
                        <a:t>qs</a:t>
                      </a:r>
                      <a:r>
                        <a:rPr lang="en-US" b="0" dirty="0">
                          <a:latin typeface="inherit"/>
                        </a:rPr>
                        <a:t> 100.00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8077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Pond’s Type o/w Face Cream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110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2</cp:revision>
  <dcterms:created xsi:type="dcterms:W3CDTF">2015-07-29T07:55:44Z</dcterms:created>
  <dcterms:modified xsi:type="dcterms:W3CDTF">2015-07-29T09:26:36Z</dcterms:modified>
</cp:coreProperties>
</file>