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FD1C3DA-A7B9-4EF1-BA4D-7CE3067B22EB}">
          <p14:sldIdLst>
            <p14:sldId id="256"/>
            <p14:sldId id="257"/>
            <p14:sldId id="258"/>
            <p14:sldId id="260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8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D3677-915B-4BFB-AE64-C86BF76A4275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DF766-65B3-405D-AA5E-0D66D23B9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10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DF766-65B3-405D-AA5E-0D66D23B94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6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DF766-65B3-405D-AA5E-0D66D23B94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03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DF8B-A302-402C-AAAC-13E2E0A3E003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B535-1621-4F3B-9044-7B5F4F59C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7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DF8B-A302-402C-AAAC-13E2E0A3E003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B535-1621-4F3B-9044-7B5F4F59C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DF8B-A302-402C-AAAC-13E2E0A3E003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B535-1621-4F3B-9044-7B5F4F59C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DF8B-A302-402C-AAAC-13E2E0A3E003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B535-1621-4F3B-9044-7B5F4F59C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7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DF8B-A302-402C-AAAC-13E2E0A3E003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B535-1621-4F3B-9044-7B5F4F59C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8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DF8B-A302-402C-AAAC-13E2E0A3E003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B535-1621-4F3B-9044-7B5F4F59C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57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DF8B-A302-402C-AAAC-13E2E0A3E003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B535-1621-4F3B-9044-7B5F4F59C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7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DF8B-A302-402C-AAAC-13E2E0A3E003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B535-1621-4F3B-9044-7B5F4F59C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1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DF8B-A302-402C-AAAC-13E2E0A3E003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B535-1621-4F3B-9044-7B5F4F59C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39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DF8B-A302-402C-AAAC-13E2E0A3E003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B535-1621-4F3B-9044-7B5F4F59C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26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DF8B-A302-402C-AAAC-13E2E0A3E003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B535-1621-4F3B-9044-7B5F4F59C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4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4DF8B-A302-402C-AAAC-13E2E0A3E003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8B535-1621-4F3B-9044-7B5F4F59C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54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064" y="402865"/>
            <a:ext cx="7772400" cy="1102519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BLOOD PRODUCTS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581150"/>
            <a:ext cx="6400800" cy="1314450"/>
          </a:xfrm>
        </p:spPr>
        <p:txBody>
          <a:bodyPr/>
          <a:lstStyle/>
          <a:p>
            <a:r>
              <a:rPr lang="en-US" dirty="0" smtClean="0"/>
              <a:t>QUESTIONS ASKED IN EXAM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2800349"/>
            <a:ext cx="9154391" cy="2332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PRESENTED BY NOORUDDIN KHAN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0157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1.Characteristics of blood donor.                 </a:t>
            </a:r>
            <a:r>
              <a:rPr lang="en-US" sz="2400" dirty="0" smtClean="0">
                <a:solidFill>
                  <a:srgbClr val="FF0000"/>
                </a:solidFill>
              </a:rPr>
              <a:t>2M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2.Red cell concentrate                                   </a:t>
            </a:r>
            <a:r>
              <a:rPr lang="en-US" sz="2400" dirty="0" smtClean="0">
                <a:solidFill>
                  <a:srgbClr val="FF0000"/>
                </a:solidFill>
              </a:rPr>
              <a:t>3M</a:t>
            </a:r>
          </a:p>
          <a:p>
            <a:pPr marL="0" indent="0">
              <a:buNone/>
            </a:pPr>
            <a:endParaRPr 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Total marks                                       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              </a:t>
            </a:r>
            <a:r>
              <a:rPr lang="en-US" sz="2400" dirty="0">
                <a:solidFill>
                  <a:srgbClr val="FF0000"/>
                </a:solidFill>
              </a:rPr>
              <a:t>5</a:t>
            </a:r>
            <a:r>
              <a:rPr lang="en-US" sz="2400" dirty="0" smtClean="0">
                <a:solidFill>
                  <a:srgbClr val="FF0000"/>
                </a:solidFill>
              </a:rPr>
              <a:t>M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          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4245"/>
            <a:ext cx="9144000" cy="1099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IMPORTANT QUESTION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057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33608" cy="1163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Characteristic  of blood donor               2marks 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" y="1163782"/>
            <a:ext cx="6857999" cy="87456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1. BLOOD DONOR SHOULD BE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HEALTHY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, WELL PHYSIOLOGY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2070390"/>
            <a:ext cx="6857999" cy="8156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2-AGE                              SHOULD BE  IN RANGE OF  </a:t>
            </a:r>
            <a:r>
              <a:rPr lang="en-US" sz="2000" b="1" dirty="0" smtClean="0">
                <a:solidFill>
                  <a:schemeClr val="bg1"/>
                </a:solidFill>
              </a:rPr>
              <a:t>18 to 60 </a:t>
            </a:r>
            <a:r>
              <a:rPr lang="en-US" sz="2000" dirty="0" err="1" smtClean="0">
                <a:solidFill>
                  <a:schemeClr val="tx1"/>
                </a:solidFill>
              </a:rPr>
              <a:t>yrs</a:t>
            </a:r>
            <a:r>
              <a:rPr lang="en-US" sz="2000" dirty="0" smtClean="0">
                <a:solidFill>
                  <a:schemeClr val="tx1"/>
                </a:solidFill>
              </a:rPr>
              <a:t> old 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371600" y="223591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1564" y="2940627"/>
            <a:ext cx="6785263" cy="89361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3-Minimum Weight                            </a:t>
            </a:r>
            <a:r>
              <a:rPr lang="en-US" sz="2000" b="1" dirty="0" smtClean="0">
                <a:solidFill>
                  <a:srgbClr val="FF0000"/>
                </a:solidFill>
              </a:rPr>
              <a:t>50 kg                                   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350008" y="3190006"/>
            <a:ext cx="948898" cy="420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1564" y="3834246"/>
            <a:ext cx="6816436" cy="8416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4-Minimum Hemoglobin Level                          12.5%                          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124200" y="3984186"/>
            <a:ext cx="1047681" cy="4482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upload.wikimedia.org/wikipedia/commons/9/9d/Blood_Donation_at_ITESM_CC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716" y="1163782"/>
            <a:ext cx="2306893" cy="351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58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33608" cy="1072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Characteristic  of blood donor               2marks  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1" y="1163782"/>
            <a:ext cx="9143999" cy="79836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5-A donor can again donate blood after </a:t>
            </a:r>
            <a:r>
              <a:rPr lang="en-US" sz="2000" b="1" dirty="0" smtClean="0">
                <a:solidFill>
                  <a:schemeClr val="bg1"/>
                </a:solidFill>
              </a:rPr>
              <a:t>3 months </a:t>
            </a:r>
            <a:r>
              <a:rPr lang="en-US" dirty="0" smtClean="0">
                <a:solidFill>
                  <a:schemeClr val="bg1"/>
                </a:solidFill>
              </a:rPr>
              <a:t>of your last donation of blood.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074984"/>
            <a:ext cx="9133609" cy="7913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6-Blood Donor should have </a:t>
            </a:r>
            <a:r>
              <a:rPr lang="en-US" sz="2000" b="1" dirty="0" smtClean="0"/>
              <a:t>normal blood pressure </a:t>
            </a:r>
            <a:endParaRPr lang="en-US" sz="2000" b="1" dirty="0"/>
          </a:p>
        </p:txBody>
      </p:sp>
      <p:sp>
        <p:nvSpPr>
          <p:cNvPr id="12" name="Rectangle 11"/>
          <p:cNvSpPr/>
          <p:nvPr/>
        </p:nvSpPr>
        <p:spPr>
          <a:xfrm>
            <a:off x="0" y="2998177"/>
            <a:ext cx="9133609" cy="90560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7-Donors should not suffer from Cardiac arrest, hypertension, kidney alignments, epilepsy or diabetics.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4044462"/>
            <a:ext cx="9133609" cy="109903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8-blood donor should not have disease like HIV , Malaria , Typhoid , or other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Transmissible disease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41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3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895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RED CELL CONCENTRATE                  3M</a:t>
            </a:r>
            <a:endParaRPr lang="en-US" sz="24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029680"/>
            <a:ext cx="2816726" cy="3125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ular Callout 7"/>
          <p:cNvSpPr/>
          <p:nvPr/>
        </p:nvSpPr>
        <p:spPr>
          <a:xfrm>
            <a:off x="6065743" y="894661"/>
            <a:ext cx="3029639" cy="1271812"/>
          </a:xfrm>
          <a:prstGeom prst="wedgeRect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What is red cell concentrate?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0" y="971550"/>
            <a:ext cx="5938092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After centrifugation of whole human blood, red cell concentrate is obtain.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034" y="1994054"/>
            <a:ext cx="5921566" cy="70508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It is simply isolated RBC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2034" y="2849493"/>
            <a:ext cx="5916058" cy="77232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40 % supernatant plasma layer is removed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2034" y="3811836"/>
            <a:ext cx="5883007" cy="89351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It should be use in 12 hour after separation  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38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42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RED CELL CONCENTRATE                  3M</a:t>
            </a:r>
            <a:endParaRPr lang="en-US" sz="2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620157" y="742950"/>
            <a:ext cx="6981022" cy="6378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        Cells </a:t>
            </a:r>
            <a:r>
              <a:rPr lang="en-US" sz="2000" dirty="0">
                <a:solidFill>
                  <a:schemeClr val="tx1"/>
                </a:solidFill>
              </a:rPr>
              <a:t>are matched with recipients plasma.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20157" y="1416815"/>
            <a:ext cx="7002136" cy="62314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sz="2400" dirty="0" err="1">
                <a:solidFill>
                  <a:schemeClr val="tx1"/>
                </a:solidFill>
              </a:rPr>
              <a:t>Hb</a:t>
            </a:r>
            <a:r>
              <a:rPr lang="en-US" sz="2400" dirty="0">
                <a:solidFill>
                  <a:schemeClr val="tx1"/>
                </a:solidFill>
              </a:rPr>
              <a:t> content should not  be more than</a:t>
            </a:r>
            <a:r>
              <a:rPr lang="en-US" sz="2400" b="1" dirty="0">
                <a:solidFill>
                  <a:schemeClr val="tx1"/>
                </a:solidFill>
              </a:rPr>
              <a:t>15.5 %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learnpkpd.com/wp-content/uploads/2011/02/plasma-rb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39957"/>
            <a:ext cx="3292782" cy="3093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o.quizlet.com/ImQCqW0o6joMWpvmgvbDIQ_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498" y="2220128"/>
            <a:ext cx="3495102" cy="2839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68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1017" y="11016"/>
            <a:ext cx="9155017" cy="9605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RED CELL CONCENTRATE                       3M</a:t>
            </a:r>
            <a:endParaRPr lang="en-US" sz="2000" dirty="0"/>
          </a:p>
        </p:txBody>
      </p:sp>
      <p:sp>
        <p:nvSpPr>
          <p:cNvPr id="5" name="Rectangular Callout 4"/>
          <p:cNvSpPr/>
          <p:nvPr/>
        </p:nvSpPr>
        <p:spPr>
          <a:xfrm>
            <a:off x="5638800" y="1066602"/>
            <a:ext cx="3429000" cy="1657548"/>
          </a:xfrm>
          <a:prstGeom prst="wedgeRect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WHY RED CELL CONCENTRATE IS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USED?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13" y="980976"/>
            <a:ext cx="55626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 some type of anemia , the RBC count is less than normal , (4.7-6.1 millions per </a:t>
            </a:r>
            <a:r>
              <a:rPr lang="en-US" dirty="0" err="1" smtClean="0">
                <a:solidFill>
                  <a:schemeClr val="tx1"/>
                </a:solidFill>
              </a:rPr>
              <a:t>mcL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2" y="1895376"/>
            <a:ext cx="5560305" cy="9469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Hemoglobin is main content of RBC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Less RBC will lead to less oxygen supply to the different body cell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016" y="2919470"/>
            <a:ext cx="5627783" cy="947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And body demands more oxygen, so that red cell concentrate is used in such type of anemic condition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58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nimated-thank-you-image-001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169" y="434477"/>
            <a:ext cx="3810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3026884" y="1885950"/>
            <a:ext cx="2548569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13PH35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5619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260</Words>
  <Application>Microsoft Office PowerPoint</Application>
  <PresentationFormat>On-screen Show (16:9)</PresentationFormat>
  <Paragraphs>41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BLOOD PRODUCTS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</dc:title>
  <dc:creator>nooruddin7816</dc:creator>
  <cp:lastModifiedBy>nooruddin7816</cp:lastModifiedBy>
  <cp:revision>21</cp:revision>
  <dcterms:created xsi:type="dcterms:W3CDTF">2015-03-19T12:36:09Z</dcterms:created>
  <dcterms:modified xsi:type="dcterms:W3CDTF">2015-03-19T17:33:50Z</dcterms:modified>
</cp:coreProperties>
</file>