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Cerebral hypoxia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68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Etiology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1. Disturbances in auto regulation of blood supply to the brain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2. Conditions affecting cerebral blood vessels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56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Disturbances in auto regulation of blood supply to the brain</a:t>
            </a:r>
            <a:endParaRPr lang="en-IN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 regulations fails at 60 mmHg blood pressure.</a:t>
            </a:r>
          </a:p>
          <a:p>
            <a:r>
              <a:rPr lang="en-US" dirty="0" smtClean="0"/>
              <a:t>If  sustained for MT few seconds leads to irreversible brain damage.</a:t>
            </a:r>
          </a:p>
          <a:p>
            <a:r>
              <a:rPr lang="en-US" dirty="0" smtClean="0"/>
              <a:t>The neurons are affecting first, then neuroglia cells and later than meninges and blood vessels.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05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Conditions</a:t>
            </a:r>
            <a:endParaRPr lang="en-IN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Cardiorespiratory arrest</a:t>
            </a:r>
          </a:p>
          <a:p>
            <a:r>
              <a:rPr lang="en-US" dirty="0" smtClean="0"/>
              <a:t>Sudden severe hypotension</a:t>
            </a:r>
          </a:p>
          <a:p>
            <a:r>
              <a:rPr lang="en-US" dirty="0" smtClean="0"/>
              <a:t>Carbon monoxide poisoning</a:t>
            </a:r>
          </a:p>
          <a:p>
            <a:r>
              <a:rPr lang="en-US" dirty="0" smtClean="0"/>
              <a:t>Hypercapnia</a:t>
            </a:r>
          </a:p>
          <a:p>
            <a:r>
              <a:rPr lang="en-US" dirty="0" smtClean="0"/>
              <a:t>Drug over dosage with opioid analgesics,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43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chemeClr val="tx2"/>
                </a:solidFill>
              </a:rPr>
              <a:t>Conditions affecting cerebral blood vessels</a:t>
            </a:r>
            <a:br>
              <a:rPr lang="en-US" sz="3600" b="1" u="sng" dirty="0">
                <a:solidFill>
                  <a:schemeClr val="tx2"/>
                </a:solidFill>
              </a:rPr>
            </a:br>
            <a:endParaRPr lang="en-IN" sz="36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Occlusion of cerebral artery</a:t>
            </a:r>
          </a:p>
          <a:p>
            <a:r>
              <a:rPr lang="en-US" dirty="0" smtClean="0"/>
              <a:t>Arterial stenosis occurs in arteritis</a:t>
            </a:r>
          </a:p>
          <a:p>
            <a:endParaRPr lang="en-US" dirty="0"/>
          </a:p>
          <a:p>
            <a:r>
              <a:rPr lang="en-US" dirty="0" smtClean="0"/>
              <a:t>If the individual survives the initial episode of ischemia then infarction, necrosis and loss of function of the affected area of brain may occur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1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Stroke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(cerebrovascular disease)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4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Predisposing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Atheroma</a:t>
            </a:r>
          </a:p>
          <a:p>
            <a:r>
              <a:rPr lang="en-US" dirty="0" smtClean="0"/>
              <a:t>Cigarette smoking</a:t>
            </a:r>
          </a:p>
          <a:p>
            <a:r>
              <a:rPr lang="en-US" dirty="0" smtClean="0"/>
              <a:t>Diabetes mellitus</a:t>
            </a:r>
          </a:p>
          <a:p>
            <a:r>
              <a:rPr lang="en-US" dirty="0" smtClean="0"/>
              <a:t>It occurs when blood flow to brain is suddenly </a:t>
            </a:r>
            <a:r>
              <a:rPr lang="en-US" dirty="0" err="1" smtClean="0"/>
              <a:t>intruppted</a:t>
            </a:r>
            <a:r>
              <a:rPr lang="en-US" dirty="0" smtClean="0"/>
              <a:t> causing hypoxia</a:t>
            </a:r>
          </a:p>
          <a:p>
            <a:r>
              <a:rPr lang="en-US" dirty="0" smtClean="0"/>
              <a:t>Effects are- paralysis, </a:t>
            </a:r>
            <a:r>
              <a:rPr lang="en-US" dirty="0" err="1" smtClean="0"/>
              <a:t>distrubences</a:t>
            </a:r>
            <a:r>
              <a:rPr lang="en-US" dirty="0" smtClean="0"/>
              <a:t> in vision, speech</a:t>
            </a:r>
          </a:p>
          <a:p>
            <a:pPr lvl="4"/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97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Causes </a:t>
            </a:r>
            <a:r>
              <a:rPr lang="en-US" dirty="0" smtClean="0"/>
              <a:t>are-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1.cerebral </a:t>
            </a:r>
            <a:r>
              <a:rPr lang="en-US" b="1" dirty="0"/>
              <a:t>infarction (85</a:t>
            </a:r>
            <a:r>
              <a:rPr lang="en-US" b="1" dirty="0" smtClean="0"/>
              <a:t>%)</a:t>
            </a:r>
            <a:r>
              <a:rPr lang="en-US" dirty="0" smtClean="0"/>
              <a:t>: atheroma or thrombosis</a:t>
            </a:r>
          </a:p>
          <a:p>
            <a:r>
              <a:rPr lang="en-US" dirty="0" smtClean="0"/>
              <a:t>Transient ischemic attack (TIA)</a:t>
            </a:r>
          </a:p>
          <a:p>
            <a:r>
              <a:rPr lang="en-US" dirty="0" smtClean="0"/>
              <a:t>Recurrence attack may follow permanent damage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2. Spontaneous intracranial </a:t>
            </a:r>
            <a:r>
              <a:rPr lang="en-US" b="1" dirty="0" err="1" smtClean="0"/>
              <a:t>haemorrhage</a:t>
            </a:r>
            <a:r>
              <a:rPr lang="en-US" b="1" dirty="0" smtClean="0"/>
              <a:t> (15 %):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lvl="1"/>
            <a:r>
              <a:rPr lang="en-US" sz="3400" b="1" dirty="0" smtClean="0"/>
              <a:t>Intracerebral</a:t>
            </a:r>
            <a:r>
              <a:rPr lang="en-US" dirty="0" smtClean="0"/>
              <a:t> </a:t>
            </a:r>
            <a:r>
              <a:rPr lang="en-US" sz="3400" b="1" dirty="0" err="1" smtClean="0"/>
              <a:t>haemorrhage</a:t>
            </a:r>
            <a:r>
              <a:rPr lang="en-US" dirty="0" smtClean="0"/>
              <a:t>: mircroaneurysm in prolonged hypertension,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b="1" dirty="0" smtClean="0"/>
              <a:t>A</a:t>
            </a:r>
            <a:r>
              <a:rPr lang="en-US" dirty="0" smtClean="0"/>
              <a:t>. </a:t>
            </a:r>
            <a:r>
              <a:rPr lang="en-US" b="1" i="1" dirty="0" smtClean="0"/>
              <a:t>severe</a:t>
            </a:r>
            <a:r>
              <a:rPr lang="en-US" dirty="0" smtClean="0"/>
              <a:t> </a:t>
            </a:r>
            <a:r>
              <a:rPr lang="en-US" b="1" i="1" dirty="0" err="1" smtClean="0"/>
              <a:t>haemorrhage</a:t>
            </a:r>
            <a:r>
              <a:rPr lang="en-US" dirty="0" smtClean="0"/>
              <a:t>: causes destruction  and compression of tissue 	sudden increase in ICP. Death due to damage in vital </a:t>
            </a:r>
            <a:r>
              <a:rPr lang="en-US" dirty="0" err="1" smtClean="0"/>
              <a:t>centres</a:t>
            </a:r>
            <a:r>
              <a:rPr lang="en-US" dirty="0" smtClean="0"/>
              <a:t> of MO.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/>
              <a:t>B</a:t>
            </a:r>
            <a:r>
              <a:rPr lang="en-US" dirty="0" smtClean="0"/>
              <a:t>. </a:t>
            </a:r>
            <a:r>
              <a:rPr lang="en-US" b="1" i="1" dirty="0" smtClean="0"/>
              <a:t>Less</a:t>
            </a:r>
            <a:r>
              <a:rPr lang="en-US" dirty="0" smtClean="0"/>
              <a:t> </a:t>
            </a:r>
            <a:r>
              <a:rPr lang="en-US" b="1" i="1" dirty="0"/>
              <a:t>severe</a:t>
            </a:r>
            <a:r>
              <a:rPr lang="en-US" dirty="0"/>
              <a:t> </a:t>
            </a:r>
            <a:r>
              <a:rPr lang="en-US" b="1" i="1" dirty="0" err="1" smtClean="0"/>
              <a:t>haemorrhage</a:t>
            </a:r>
            <a:r>
              <a:rPr lang="en-US" dirty="0" smtClean="0"/>
              <a:t>: causes paralysis and disorganized speech and vision 	may be reversed after normal ICP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 smtClean="0"/>
          </a:p>
          <a:p>
            <a:pPr lvl="1"/>
            <a:r>
              <a:rPr lang="en-US" sz="3400" b="1" dirty="0" smtClean="0"/>
              <a:t>Subarachnoid </a:t>
            </a:r>
            <a:r>
              <a:rPr lang="en-US" sz="3400" b="1" dirty="0" err="1"/>
              <a:t>haemorrhage</a:t>
            </a:r>
            <a:r>
              <a:rPr lang="en-US" sz="3400" b="1" dirty="0"/>
              <a:t> </a:t>
            </a:r>
            <a:r>
              <a:rPr lang="en-US" dirty="0" smtClean="0"/>
              <a:t>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Aneurysm </a:t>
            </a:r>
            <a:r>
              <a:rPr lang="en-US" dirty="0"/>
              <a:t>In subarachnoid space, associated with </a:t>
            </a:r>
            <a:r>
              <a:rPr lang="en-US" dirty="0" smtClean="0"/>
              <a:t>hypertension, blood may spread 	around brain and spinal cord causing </a:t>
            </a:r>
            <a:r>
              <a:rPr lang="en-US" dirty="0" err="1" smtClean="0"/>
              <a:t>incrasese</a:t>
            </a:r>
            <a:r>
              <a:rPr lang="en-US" dirty="0" smtClean="0"/>
              <a:t> in ICP but no brain damage</a:t>
            </a:r>
          </a:p>
          <a:p>
            <a:pPr marL="0" indent="0">
              <a:buNone/>
            </a:pPr>
            <a:r>
              <a:rPr lang="en-US" dirty="0"/>
              <a:t>	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37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Cerebral hypoxia</vt:lpstr>
      <vt:lpstr>Etiology</vt:lpstr>
      <vt:lpstr>Disturbances in auto regulation of blood supply to the brain</vt:lpstr>
      <vt:lpstr>Conditions</vt:lpstr>
      <vt:lpstr>Conditions affecting cerebral blood vessels </vt:lpstr>
      <vt:lpstr>Stroke (cerebrovascular disease)</vt:lpstr>
      <vt:lpstr>Predisposing factors</vt:lpstr>
      <vt:lpstr>Causes are-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hypoxia</dc:title>
  <dc:creator>admin</dc:creator>
  <cp:lastModifiedBy>admin</cp:lastModifiedBy>
  <cp:revision>6</cp:revision>
  <dcterms:created xsi:type="dcterms:W3CDTF">2006-08-16T00:00:00Z</dcterms:created>
  <dcterms:modified xsi:type="dcterms:W3CDTF">2014-04-08T09:55:09Z</dcterms:modified>
</cp:coreProperties>
</file>